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79" r:id="rId5"/>
    <p:sldMasterId id="2147483724" r:id="rId6"/>
    <p:sldMasterId id="2147483755" r:id="rId7"/>
    <p:sldMasterId id="2147483770" r:id="rId8"/>
  </p:sldMasterIdLst>
  <p:notesMasterIdLst>
    <p:notesMasterId r:id="rId29"/>
  </p:notesMasterIdLst>
  <p:sldIdLst>
    <p:sldId id="278" r:id="rId9"/>
    <p:sldId id="280" r:id="rId10"/>
    <p:sldId id="1986359255" r:id="rId11"/>
    <p:sldId id="1986359289" r:id="rId12"/>
    <p:sldId id="1986359290" r:id="rId13"/>
    <p:sldId id="1986359291" r:id="rId14"/>
    <p:sldId id="1986359231" r:id="rId15"/>
    <p:sldId id="1986359232" r:id="rId16"/>
    <p:sldId id="1986359275" r:id="rId17"/>
    <p:sldId id="1986359280" r:id="rId18"/>
    <p:sldId id="1986359282" r:id="rId19"/>
    <p:sldId id="1986359181" r:id="rId20"/>
    <p:sldId id="1986359258" r:id="rId21"/>
    <p:sldId id="1986359286" r:id="rId22"/>
    <p:sldId id="1986359287" r:id="rId23"/>
    <p:sldId id="1986359288" r:id="rId24"/>
    <p:sldId id="1986359217" r:id="rId25"/>
    <p:sldId id="1986359264" r:id="rId26"/>
    <p:sldId id="1986359243" r:id="rId27"/>
    <p:sldId id="2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02B254-733A-1B4B-42A3-7384CF734555}" name="Jen Garside" initials="JG" userId="S::jen.garside@yougov.com::d39215a5-72bf-4cd8-828f-32982f7b134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 Coles" initials="JC" lastIdx="23" clrIdx="0">
    <p:extLst>
      <p:ext uri="{19B8F6BF-5375-455C-9EA6-DF929625EA0E}">
        <p15:presenceInfo xmlns:p15="http://schemas.microsoft.com/office/powerpoint/2012/main" userId="S::Jo.Coles@omobono.com::efcf1b91-b9bb-4dfa-8323-c6f336dc7745" providerId="AD"/>
      </p:ext>
    </p:extLst>
  </p:cmAuthor>
  <p:cmAuthor id="2" name="Danny Roca" initials="DR" lastIdx="2" clrIdx="1">
    <p:extLst>
      <p:ext uri="{19B8F6BF-5375-455C-9EA6-DF929625EA0E}">
        <p15:presenceInfo xmlns:p15="http://schemas.microsoft.com/office/powerpoint/2012/main" userId="S::danny.roca@omobono.com::8a4a7c53-c61d-4ac9-be15-d8510844407b" providerId="AD"/>
      </p:ext>
    </p:extLst>
  </p:cmAuthor>
  <p:cmAuthor id="3" name="James Holland" initials="JH" lastIdx="8" clrIdx="2">
    <p:extLst>
      <p:ext uri="{19B8F6BF-5375-455C-9EA6-DF929625EA0E}">
        <p15:presenceInfo xmlns:p15="http://schemas.microsoft.com/office/powerpoint/2012/main" userId="S::james.holland@omobono.com::e4de2435-b9d7-428b-a2a9-3d9417e3dfb3" providerId="AD"/>
      </p:ext>
    </p:extLst>
  </p:cmAuthor>
  <p:cmAuthor id="4" name="Olga Matthews" initials="OM" lastIdx="3" clrIdx="3">
    <p:extLst>
      <p:ext uri="{19B8F6BF-5375-455C-9EA6-DF929625EA0E}">
        <p15:presenceInfo xmlns:p15="http://schemas.microsoft.com/office/powerpoint/2012/main" userId="S::olga.matthews@omobono.com::24187ebf-735d-4fcb-95e1-c71d106cb3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9"/>
    <p:restoredTop sz="94626"/>
  </p:normalViewPr>
  <p:slideViewPr>
    <p:cSldViewPr snapToGrid="0" snapToObjects="1">
      <p:cViewPr varScale="1">
        <p:scale>
          <a:sx n="62" d="100"/>
          <a:sy n="62" d="100"/>
        </p:scale>
        <p:origin x="96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E8E36-4FF4-1040-8B89-2228B944A4AF}" type="datetimeFigureOut">
              <a:rPr lang="en-US" smtClean="0"/>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76BE6-4B27-B846-A7AB-E416740CFFBF}" type="slidenum">
              <a:rPr lang="en-US" smtClean="0"/>
              <a:t>‹#›</a:t>
            </a:fld>
            <a:endParaRPr lang="en-US"/>
          </a:p>
        </p:txBody>
      </p:sp>
    </p:spTree>
    <p:extLst>
      <p:ext uri="{BB962C8B-B14F-4D97-AF65-F5344CB8AC3E}">
        <p14:creationId xmlns:p14="http://schemas.microsoft.com/office/powerpoint/2010/main" val="1705256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istockphoto.com/photo/happy-woman-using-mobile-phone-on-sofa-gm516008710-8877721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Free Image from </a:t>
            </a:r>
            <a:r>
              <a:rPr lang="en-US" err="1"/>
              <a:t>Unsplash</a:t>
            </a:r>
            <a:endParaRPr lang="en-US"/>
          </a:p>
        </p:txBody>
      </p:sp>
      <p:sp>
        <p:nvSpPr>
          <p:cNvPr id="4" name="Slide Number Placeholder 3"/>
          <p:cNvSpPr>
            <a:spLocks noGrp="1"/>
          </p:cNvSpPr>
          <p:nvPr>
            <p:ph type="sldNum" sz="quarter" idx="5"/>
          </p:nvPr>
        </p:nvSpPr>
        <p:spPr/>
        <p:txBody>
          <a:bodyPr/>
          <a:lstStyle/>
          <a:p>
            <a:fld id="{CEE76BE6-4B27-B846-A7AB-E416740CFFBF}" type="slidenum">
              <a:rPr lang="en-US" smtClean="0"/>
              <a:t>4</a:t>
            </a:fld>
            <a:endParaRPr lang="en-US"/>
          </a:p>
        </p:txBody>
      </p:sp>
    </p:spTree>
    <p:extLst>
      <p:ext uri="{BB962C8B-B14F-4D97-AF65-F5344CB8AC3E}">
        <p14:creationId xmlns:p14="http://schemas.microsoft.com/office/powerpoint/2010/main" val="3458318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Image used:</a:t>
            </a:r>
            <a:br>
              <a:rPr lang="en-US"/>
            </a:br>
            <a:r>
              <a:rPr lang="en-GB" sz="1200" b="0" i="0" kern="1200">
                <a:solidFill>
                  <a:schemeClr val="tx1"/>
                </a:solidFill>
                <a:effectLst/>
                <a:latin typeface="+mn-lt"/>
                <a:ea typeface="+mn-ea"/>
                <a:cs typeface="+mn-cs"/>
                <a:hlinkClick r:id="rId3" tooltip="https://www.istockphoto.com/photo/happy-woman-using-mobile-phone-on-sofa-gm516008710-88777211"/>
              </a:rPr>
              <a:t>https://www.istockphoto.com/photo/happy-woman-using-mobile-phone-on-sofa-gm516008710-88777211</a:t>
            </a:r>
            <a:endParaRPr lang="en-GB"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EE76BE6-4B27-B846-A7AB-E416740CFFBF}" type="slidenum">
              <a:rPr lang="en-US" smtClean="0"/>
              <a:t>17</a:t>
            </a:fld>
            <a:endParaRPr lang="en-US"/>
          </a:p>
        </p:txBody>
      </p:sp>
    </p:spTree>
    <p:extLst>
      <p:ext uri="{BB962C8B-B14F-4D97-AF65-F5344CB8AC3E}">
        <p14:creationId xmlns:p14="http://schemas.microsoft.com/office/powerpoint/2010/main" val="3801472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YouGov image</a:t>
            </a:r>
          </a:p>
        </p:txBody>
      </p:sp>
      <p:sp>
        <p:nvSpPr>
          <p:cNvPr id="4" name="Slide Number Placeholder 3"/>
          <p:cNvSpPr>
            <a:spLocks noGrp="1"/>
          </p:cNvSpPr>
          <p:nvPr>
            <p:ph type="sldNum" sz="quarter" idx="5"/>
          </p:nvPr>
        </p:nvSpPr>
        <p:spPr/>
        <p:txBody>
          <a:bodyPr/>
          <a:lstStyle/>
          <a:p>
            <a:fld id="{CEE76BE6-4B27-B846-A7AB-E416740CFFBF}" type="slidenum">
              <a:rPr lang="en-US" smtClean="0"/>
              <a:t>18</a:t>
            </a:fld>
            <a:endParaRPr lang="en-US"/>
          </a:p>
        </p:txBody>
      </p:sp>
    </p:spTree>
    <p:extLst>
      <p:ext uri="{BB962C8B-B14F-4D97-AF65-F5344CB8AC3E}">
        <p14:creationId xmlns:p14="http://schemas.microsoft.com/office/powerpoint/2010/main" val="676039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76BE6-4B27-B846-A7AB-E416740CFFBF}" type="slidenum">
              <a:rPr lang="en-US" smtClean="0"/>
              <a:t>6</a:t>
            </a:fld>
            <a:endParaRPr lang="en-US"/>
          </a:p>
        </p:txBody>
      </p:sp>
    </p:spTree>
    <p:extLst>
      <p:ext uri="{BB962C8B-B14F-4D97-AF65-F5344CB8AC3E}">
        <p14:creationId xmlns:p14="http://schemas.microsoft.com/office/powerpoint/2010/main" val="654543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E76BE6-4B27-B846-A7AB-E416740CFF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875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E76BE6-4B27-B846-A7AB-E416740CFF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806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from Google search</a:t>
            </a:r>
          </a:p>
        </p:txBody>
      </p:sp>
      <p:sp>
        <p:nvSpPr>
          <p:cNvPr id="4" name="Slide Number Placeholder 3"/>
          <p:cNvSpPr>
            <a:spLocks noGrp="1"/>
          </p:cNvSpPr>
          <p:nvPr>
            <p:ph type="sldNum" sz="quarter" idx="5"/>
          </p:nvPr>
        </p:nvSpPr>
        <p:spPr/>
        <p:txBody>
          <a:bodyPr/>
          <a:lstStyle/>
          <a:p>
            <a:fld id="{CEE76BE6-4B27-B846-A7AB-E416740CFFBF}" type="slidenum">
              <a:rPr lang="en-US" smtClean="0"/>
              <a:t>9</a:t>
            </a:fld>
            <a:endParaRPr lang="en-US"/>
          </a:p>
        </p:txBody>
      </p:sp>
    </p:spTree>
    <p:extLst>
      <p:ext uri="{BB962C8B-B14F-4D97-AF65-F5344CB8AC3E}">
        <p14:creationId xmlns:p14="http://schemas.microsoft.com/office/powerpoint/2010/main" val="525005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Image from Google search</a:t>
            </a:r>
          </a:p>
          <a:p>
            <a:endParaRPr lang="en-US"/>
          </a:p>
        </p:txBody>
      </p:sp>
      <p:sp>
        <p:nvSpPr>
          <p:cNvPr id="4" name="Slide Number Placeholder 3"/>
          <p:cNvSpPr>
            <a:spLocks noGrp="1"/>
          </p:cNvSpPr>
          <p:nvPr>
            <p:ph type="sldNum" sz="quarter" idx="5"/>
          </p:nvPr>
        </p:nvSpPr>
        <p:spPr/>
        <p:txBody>
          <a:bodyPr/>
          <a:lstStyle/>
          <a:p>
            <a:fld id="{CEE76BE6-4B27-B846-A7AB-E416740CFFBF}" type="slidenum">
              <a:rPr lang="en-US" smtClean="0"/>
              <a:t>10</a:t>
            </a:fld>
            <a:endParaRPr lang="en-US"/>
          </a:p>
        </p:txBody>
      </p:sp>
    </p:spTree>
    <p:extLst>
      <p:ext uri="{BB962C8B-B14F-4D97-AF65-F5344CB8AC3E}">
        <p14:creationId xmlns:p14="http://schemas.microsoft.com/office/powerpoint/2010/main" val="1081722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E76BE6-4B27-B846-A7AB-E416740CFFBF}" type="slidenum">
              <a:rPr lang="en-US" smtClean="0"/>
              <a:t>11</a:t>
            </a:fld>
            <a:endParaRPr lang="en-US"/>
          </a:p>
        </p:txBody>
      </p:sp>
    </p:spTree>
    <p:extLst>
      <p:ext uri="{BB962C8B-B14F-4D97-AF65-F5344CB8AC3E}">
        <p14:creationId xmlns:p14="http://schemas.microsoft.com/office/powerpoint/2010/main" val="3700870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A2A542-59C3-234D-A435-3425BD7928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255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YouGov image</a:t>
            </a:r>
          </a:p>
        </p:txBody>
      </p:sp>
      <p:sp>
        <p:nvSpPr>
          <p:cNvPr id="4" name="Slide Number Placeholder 3"/>
          <p:cNvSpPr>
            <a:spLocks noGrp="1"/>
          </p:cNvSpPr>
          <p:nvPr>
            <p:ph type="sldNum" sz="quarter" idx="5"/>
          </p:nvPr>
        </p:nvSpPr>
        <p:spPr/>
        <p:txBody>
          <a:bodyPr/>
          <a:lstStyle/>
          <a:p>
            <a:fld id="{CEE76BE6-4B27-B846-A7AB-E416740CFFBF}" type="slidenum">
              <a:rPr lang="en-US" smtClean="0"/>
              <a:t>13</a:t>
            </a:fld>
            <a:endParaRPr lang="en-US"/>
          </a:p>
        </p:txBody>
      </p:sp>
    </p:spTree>
    <p:extLst>
      <p:ext uri="{BB962C8B-B14F-4D97-AF65-F5344CB8AC3E}">
        <p14:creationId xmlns:p14="http://schemas.microsoft.com/office/powerpoint/2010/main" val="414338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image - narrow box">
    <p:bg>
      <p:bgPr>
        <a:solidFill>
          <a:srgbClr val="A4ADB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1BC460-63B5-E347-BBDA-8FF0EF0519EC}"/>
              </a:ext>
            </a:extLst>
          </p:cNvPr>
          <p:cNvSpPr/>
          <p:nvPr userDrawn="1"/>
        </p:nvSpPr>
        <p:spPr>
          <a:xfrm>
            <a:off x="517525" y="517525"/>
            <a:ext cx="4556125" cy="582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
            <a:extLst>
              <a:ext uri="{FF2B5EF4-FFF2-40B4-BE49-F238E27FC236}">
                <a16:creationId xmlns:a16="http://schemas.microsoft.com/office/drawing/2014/main" id="{7F5923AD-57AC-BB46-8086-C8884A6EB16F}"/>
              </a:ext>
            </a:extLst>
          </p:cNvPr>
          <p:cNvSpPr>
            <a:spLocks noChangeArrowheads="1"/>
          </p:cNvSpPr>
          <p:nvPr userDrawn="1"/>
        </p:nvSpPr>
        <p:spPr bwMode="auto">
          <a:xfrm>
            <a:off x="10048010" y="3221010"/>
            <a:ext cx="1670252" cy="347393"/>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a:p>
        </p:txBody>
      </p:sp>
      <p:sp>
        <p:nvSpPr>
          <p:cNvPr id="17" name="Text Placeholder 16">
            <a:extLst>
              <a:ext uri="{FF2B5EF4-FFF2-40B4-BE49-F238E27FC236}">
                <a16:creationId xmlns:a16="http://schemas.microsoft.com/office/drawing/2014/main" id="{60A2DB53-C993-4D4A-B7F2-0C9F1F7C6C94}"/>
              </a:ext>
            </a:extLst>
          </p:cNvPr>
          <p:cNvSpPr>
            <a:spLocks noGrp="1"/>
          </p:cNvSpPr>
          <p:nvPr>
            <p:ph type="body" sz="quarter" idx="11" hasCustomPrompt="1"/>
          </p:nvPr>
        </p:nvSpPr>
        <p:spPr>
          <a:xfrm>
            <a:off x="982663" y="4377435"/>
            <a:ext cx="3698668" cy="422808"/>
          </a:xfrm>
        </p:spPr>
        <p:txBody>
          <a:bodyPr wrap="square" lIns="0" rIns="0">
            <a:spAutoFit/>
          </a:bodyPr>
          <a:lstStyle>
            <a:lvl1pPr>
              <a:lnSpc>
                <a:spcPct val="120000"/>
              </a:lnSpc>
              <a:defRPr/>
            </a:lvl1pPr>
            <a:lvl2pPr marL="0" marR="0" indent="0" algn="l" defTabSz="914400" rtl="0" eaLnBrk="1" fontAlgn="auto" latinLnBrk="0" hangingPunct="1">
              <a:lnSpc>
                <a:spcPct val="100000"/>
              </a:lnSpc>
              <a:spcBef>
                <a:spcPts val="300"/>
              </a:spcBef>
              <a:spcAft>
                <a:spcPts val="600"/>
              </a:spcAft>
              <a:buClrTx/>
              <a:buSzTx/>
              <a:buFont typeface="Arial" panose="020B0604020202020204" pitchFamily="34" charset="0"/>
              <a:buNone/>
              <a:tabLst/>
              <a:defRPr/>
            </a:lvl2pPr>
          </a:lstStyle>
          <a:p>
            <a:pPr lvl="0"/>
            <a:r>
              <a:rPr lang="en-US" noProof="0"/>
              <a:t>Lorem ipsum dolor sit amet, consectetur adipiscing elit, sed do eiusmod tempor incididunt ut labore.</a:t>
            </a:r>
          </a:p>
        </p:txBody>
      </p:sp>
      <p:cxnSp>
        <p:nvCxnSpPr>
          <p:cNvPr id="18" name="Straight Connector 17">
            <a:extLst>
              <a:ext uri="{FF2B5EF4-FFF2-40B4-BE49-F238E27FC236}">
                <a16:creationId xmlns:a16="http://schemas.microsoft.com/office/drawing/2014/main" id="{B6CB69A5-CAD8-5644-AD8D-48E171241082}"/>
              </a:ext>
            </a:extLst>
          </p:cNvPr>
          <p:cNvCxnSpPr>
            <a:cxnSpLocks/>
          </p:cNvCxnSpPr>
          <p:nvPr userDrawn="1"/>
        </p:nvCxnSpPr>
        <p:spPr>
          <a:xfrm>
            <a:off x="982192" y="5569799"/>
            <a:ext cx="18951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6B1A8D73-ED14-474C-A154-7F6A9C984A4A}"/>
              </a:ext>
            </a:extLst>
          </p:cNvPr>
          <p:cNvSpPr>
            <a:spLocks noGrp="1"/>
          </p:cNvSpPr>
          <p:nvPr>
            <p:ph type="body" sz="quarter" idx="12" hasCustomPrompt="1"/>
          </p:nvPr>
        </p:nvSpPr>
        <p:spPr>
          <a:xfrm>
            <a:off x="982663" y="5760000"/>
            <a:ext cx="3376612" cy="218586"/>
          </a:xfrm>
        </p:spPr>
        <p:txBody>
          <a:bodyPr/>
          <a:lstStyle>
            <a:lvl1pPr>
              <a:defRPr sz="1400" b="1" i="0">
                <a:latin typeface="Arial" panose="020B0604020202020204" pitchFamily="34" charset="0"/>
                <a:cs typeface="Arial" panose="020B0604020202020204" pitchFamily="34" charset="0"/>
              </a:defRPr>
            </a:lvl1pPr>
            <a:lvl2pPr>
              <a:defRPr/>
            </a:lvl2pPr>
          </a:lstStyle>
          <a:p>
            <a:pPr lvl="0"/>
            <a:r>
              <a:rPr lang="en-US" noProof="0"/>
              <a:t>yougov.com/xxxxxxxx</a:t>
            </a:r>
          </a:p>
        </p:txBody>
      </p:sp>
      <p:sp>
        <p:nvSpPr>
          <p:cNvPr id="24" name="Date Placeholder 23">
            <a:extLst>
              <a:ext uri="{FF2B5EF4-FFF2-40B4-BE49-F238E27FC236}">
                <a16:creationId xmlns:a16="http://schemas.microsoft.com/office/drawing/2014/main" id="{47DA1FFC-94F7-F84A-B843-73BB0CA8476A}"/>
              </a:ext>
            </a:extLst>
          </p:cNvPr>
          <p:cNvSpPr>
            <a:spLocks noGrp="1"/>
          </p:cNvSpPr>
          <p:nvPr>
            <p:ph type="dt" sz="half" idx="13"/>
          </p:nvPr>
        </p:nvSpPr>
        <p:spPr>
          <a:xfrm>
            <a:off x="982663" y="828000"/>
            <a:ext cx="3377083" cy="365125"/>
          </a:xfrm>
        </p:spPr>
        <p:txBody>
          <a:bodyPr/>
          <a:lstStyle/>
          <a:p>
            <a:endParaRPr lang="en-US" noProof="0"/>
          </a:p>
        </p:txBody>
      </p:sp>
      <p:sp>
        <p:nvSpPr>
          <p:cNvPr id="28" name="Title 27">
            <a:extLst>
              <a:ext uri="{FF2B5EF4-FFF2-40B4-BE49-F238E27FC236}">
                <a16:creationId xmlns:a16="http://schemas.microsoft.com/office/drawing/2014/main" id="{79535F78-7CEE-6741-993C-7FB9D5E2F812}"/>
              </a:ext>
            </a:extLst>
          </p:cNvPr>
          <p:cNvSpPr>
            <a:spLocks noGrp="1"/>
          </p:cNvSpPr>
          <p:nvPr>
            <p:ph type="title" hasCustomPrompt="1"/>
          </p:nvPr>
        </p:nvSpPr>
        <p:spPr>
          <a:xfrm>
            <a:off x="959248" y="2039372"/>
            <a:ext cx="4114402" cy="2234010"/>
          </a:xfrm>
        </p:spPr>
        <p:txBody>
          <a:bodyPr/>
          <a:lstStyle>
            <a:lvl1pPr>
              <a:defRPr spc="-100" baseline="0"/>
            </a:lvl1pPr>
          </a:lstStyle>
          <a:p>
            <a:r>
              <a:rPr lang="en-US" noProof="0"/>
              <a:t>Narrow</a:t>
            </a:r>
            <a:r>
              <a:rPr lang="en-GB"/>
              <a:t> box option</a:t>
            </a:r>
            <a:endParaRPr lang="en-US"/>
          </a:p>
        </p:txBody>
      </p:sp>
      <p:sp>
        <p:nvSpPr>
          <p:cNvPr id="32" name="Rectangle 31">
            <a:extLst>
              <a:ext uri="{FF2B5EF4-FFF2-40B4-BE49-F238E27FC236}">
                <a16:creationId xmlns:a16="http://schemas.microsoft.com/office/drawing/2014/main" id="{E2CE5C04-1ECF-D144-8ECE-3804FC94A9BC}"/>
              </a:ext>
            </a:extLst>
          </p:cNvPr>
          <p:cNvSpPr/>
          <p:nvPr userDrawn="1"/>
        </p:nvSpPr>
        <p:spPr>
          <a:xfrm>
            <a:off x="0" y="-212819"/>
            <a:ext cx="10025180" cy="153888"/>
          </a:xfrm>
          <a:prstGeom prst="rect">
            <a:avLst/>
          </a:prstGeom>
        </p:spPr>
        <p:txBody>
          <a:bodyPr wrap="none" lIns="0" tIns="0" rIns="0" bIns="0">
            <a:spAutoFit/>
          </a:bodyPr>
          <a:lstStyle/>
          <a:p>
            <a:r>
              <a:rPr lang="en-US" sz="1000" noProof="0">
                <a:solidFill>
                  <a:srgbClr val="CCD1DB"/>
                </a:solidFill>
              </a:rPr>
              <a:t>To change background: Right-click the grey area. Select ‘Format background’, then select ‘Picture or texture fill’. Click ‘Insert’ and choose a 16x9 ratio image from your computer. </a:t>
            </a:r>
          </a:p>
        </p:txBody>
      </p:sp>
      <p:sp>
        <p:nvSpPr>
          <p:cNvPr id="13" name="Triangle 12">
            <a:extLst>
              <a:ext uri="{FF2B5EF4-FFF2-40B4-BE49-F238E27FC236}">
                <a16:creationId xmlns:a16="http://schemas.microsoft.com/office/drawing/2014/main" id="{D00A4B83-DF2E-7E4C-9200-F2B6B8BC6122}"/>
              </a:ext>
            </a:extLst>
          </p:cNvPr>
          <p:cNvSpPr/>
          <p:nvPr userDrawn="1"/>
        </p:nvSpPr>
        <p:spPr>
          <a:xfrm rot="5400000">
            <a:off x="5049312" y="3339037"/>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5" name="Triangle 14">
            <a:extLst>
              <a:ext uri="{FF2B5EF4-FFF2-40B4-BE49-F238E27FC236}">
                <a16:creationId xmlns:a16="http://schemas.microsoft.com/office/drawing/2014/main" id="{6DAFFC55-7B91-DB4A-9DB0-3A29A76F576A}"/>
              </a:ext>
            </a:extLst>
          </p:cNvPr>
          <p:cNvSpPr/>
          <p:nvPr userDrawn="1"/>
        </p:nvSpPr>
        <p:spPr>
          <a:xfrm rot="16200000">
            <a:off x="11987739" y="3339039"/>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879435570"/>
      </p:ext>
    </p:extLst>
  </p:cSld>
  <p:clrMapOvr>
    <a:masterClrMapping/>
  </p:clrMapOvr>
  <p:extLst>
    <p:ext uri="{DCECCB84-F9BA-43D5-87BE-67443E8EF086}">
      <p15:sldGuideLst xmlns:p15="http://schemas.microsoft.com/office/powerpoint/2012/main">
        <p15:guide id="1" orient="horz" pos="1275" userDrawn="1">
          <p15:clr>
            <a:srgbClr val="FBAE40"/>
          </p15:clr>
        </p15:guide>
        <p15:guide id="2" pos="61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2 col with image">
    <p:spTree>
      <p:nvGrpSpPr>
        <p:cNvPr id="1" name=""/>
        <p:cNvGrpSpPr/>
        <p:nvPr/>
      </p:nvGrpSpPr>
      <p:grpSpPr>
        <a:xfrm>
          <a:off x="0" y="0"/>
          <a:ext cx="0" cy="0"/>
          <a:chOff x="0" y="0"/>
          <a:chExt cx="0" cy="0"/>
        </a:xfrm>
      </p:grpSpPr>
      <p:sp>
        <p:nvSpPr>
          <p:cNvPr id="48" name="Picture Placeholder 47">
            <a:extLst>
              <a:ext uri="{FF2B5EF4-FFF2-40B4-BE49-F238E27FC236}">
                <a16:creationId xmlns:a16="http://schemas.microsoft.com/office/drawing/2014/main" id="{2E102B35-8AFB-F946-A09E-C083F79AAC91}"/>
              </a:ext>
            </a:extLst>
          </p:cNvPr>
          <p:cNvSpPr>
            <a:spLocks noGrp="1"/>
          </p:cNvSpPr>
          <p:nvPr>
            <p:ph type="pic" sz="quarter" idx="15" hasCustomPrompt="1"/>
          </p:nvPr>
        </p:nvSpPr>
        <p:spPr>
          <a:xfrm>
            <a:off x="6542039" y="1"/>
            <a:ext cx="5649960" cy="6857999"/>
          </a:xfrm>
          <a:custGeom>
            <a:avLst/>
            <a:gdLst>
              <a:gd name="connsiteX0" fmla="*/ 0 w 5646785"/>
              <a:gd name="connsiteY0" fmla="*/ 0 h 6857999"/>
              <a:gd name="connsiteX1" fmla="*/ 5646785 w 5646785"/>
              <a:gd name="connsiteY1" fmla="*/ 0 h 6857999"/>
              <a:gd name="connsiteX2" fmla="*/ 5646785 w 5646785"/>
              <a:gd name="connsiteY2" fmla="*/ 6857999 h 6857999"/>
              <a:gd name="connsiteX3" fmla="*/ 0 w 5646785"/>
              <a:gd name="connsiteY3" fmla="*/ 6857999 h 6857999"/>
              <a:gd name="connsiteX4" fmla="*/ 0 w 5646785"/>
              <a:gd name="connsiteY4" fmla="*/ 1171578 h 6857999"/>
              <a:gd name="connsiteX5" fmla="*/ 179923 w 5646785"/>
              <a:gd name="connsiteY5" fmla="*/ 1043269 h 6857999"/>
              <a:gd name="connsiteX6" fmla="*/ 0 w 5646785"/>
              <a:gd name="connsiteY6" fmla="*/ 916489 h 6857999"/>
              <a:gd name="connsiteX0" fmla="*/ 3175 w 5649960"/>
              <a:gd name="connsiteY0" fmla="*/ 0 h 6857999"/>
              <a:gd name="connsiteX1" fmla="*/ 5649960 w 5649960"/>
              <a:gd name="connsiteY1" fmla="*/ 0 h 6857999"/>
              <a:gd name="connsiteX2" fmla="*/ 5649960 w 5649960"/>
              <a:gd name="connsiteY2" fmla="*/ 6857999 h 6857999"/>
              <a:gd name="connsiteX3" fmla="*/ 3175 w 5649960"/>
              <a:gd name="connsiteY3" fmla="*/ 6857999 h 6857999"/>
              <a:gd name="connsiteX4" fmla="*/ 3175 w 5649960"/>
              <a:gd name="connsiteY4" fmla="*/ 1171578 h 6857999"/>
              <a:gd name="connsiteX5" fmla="*/ 183098 w 5649960"/>
              <a:gd name="connsiteY5" fmla="*/ 1043269 h 6857999"/>
              <a:gd name="connsiteX6" fmla="*/ 0 w 5649960"/>
              <a:gd name="connsiteY6" fmla="*/ 932364 h 6857999"/>
              <a:gd name="connsiteX7" fmla="*/ 3175 w 5649960"/>
              <a:gd name="connsiteY7" fmla="*/ 0 h 6857999"/>
              <a:gd name="connsiteX0" fmla="*/ 3175 w 5649960"/>
              <a:gd name="connsiteY0" fmla="*/ 0 h 6857999"/>
              <a:gd name="connsiteX1" fmla="*/ 5649960 w 5649960"/>
              <a:gd name="connsiteY1" fmla="*/ 0 h 6857999"/>
              <a:gd name="connsiteX2" fmla="*/ 5649960 w 5649960"/>
              <a:gd name="connsiteY2" fmla="*/ 6857999 h 6857999"/>
              <a:gd name="connsiteX3" fmla="*/ 3175 w 5649960"/>
              <a:gd name="connsiteY3" fmla="*/ 6857999 h 6857999"/>
              <a:gd name="connsiteX4" fmla="*/ 3175 w 5649960"/>
              <a:gd name="connsiteY4" fmla="*/ 1171578 h 6857999"/>
              <a:gd name="connsiteX5" fmla="*/ 183098 w 5649960"/>
              <a:gd name="connsiteY5" fmla="*/ 1043269 h 6857999"/>
              <a:gd name="connsiteX6" fmla="*/ 0 w 5649960"/>
              <a:gd name="connsiteY6" fmla="*/ 872039 h 6857999"/>
              <a:gd name="connsiteX7" fmla="*/ 3175 w 5649960"/>
              <a:gd name="connsiteY7" fmla="*/ 0 h 6857999"/>
              <a:gd name="connsiteX0" fmla="*/ 3175 w 5649960"/>
              <a:gd name="connsiteY0" fmla="*/ 0 h 6857999"/>
              <a:gd name="connsiteX1" fmla="*/ 5649960 w 5649960"/>
              <a:gd name="connsiteY1" fmla="*/ 0 h 6857999"/>
              <a:gd name="connsiteX2" fmla="*/ 5649960 w 5649960"/>
              <a:gd name="connsiteY2" fmla="*/ 6857999 h 6857999"/>
              <a:gd name="connsiteX3" fmla="*/ 3175 w 5649960"/>
              <a:gd name="connsiteY3" fmla="*/ 6857999 h 6857999"/>
              <a:gd name="connsiteX4" fmla="*/ 3175 w 5649960"/>
              <a:gd name="connsiteY4" fmla="*/ 1171578 h 6857999"/>
              <a:gd name="connsiteX5" fmla="*/ 183098 w 5649960"/>
              <a:gd name="connsiteY5" fmla="*/ 1043269 h 6857999"/>
              <a:gd name="connsiteX6" fmla="*/ 0 w 5649960"/>
              <a:gd name="connsiteY6" fmla="*/ 926014 h 6857999"/>
              <a:gd name="connsiteX7" fmla="*/ 3175 w 5649960"/>
              <a:gd name="connsiteY7" fmla="*/ 0 h 6857999"/>
              <a:gd name="connsiteX0" fmla="*/ 3175 w 5649960"/>
              <a:gd name="connsiteY0" fmla="*/ 0 h 6857999"/>
              <a:gd name="connsiteX1" fmla="*/ 5649960 w 5649960"/>
              <a:gd name="connsiteY1" fmla="*/ 0 h 6857999"/>
              <a:gd name="connsiteX2" fmla="*/ 5649960 w 5649960"/>
              <a:gd name="connsiteY2" fmla="*/ 6857999 h 6857999"/>
              <a:gd name="connsiteX3" fmla="*/ 3175 w 5649960"/>
              <a:gd name="connsiteY3" fmla="*/ 6857999 h 6857999"/>
              <a:gd name="connsiteX4" fmla="*/ 3175 w 5649960"/>
              <a:gd name="connsiteY4" fmla="*/ 1206503 h 6857999"/>
              <a:gd name="connsiteX5" fmla="*/ 183098 w 5649960"/>
              <a:gd name="connsiteY5" fmla="*/ 1043269 h 6857999"/>
              <a:gd name="connsiteX6" fmla="*/ 0 w 5649960"/>
              <a:gd name="connsiteY6" fmla="*/ 926014 h 6857999"/>
              <a:gd name="connsiteX7" fmla="*/ 3175 w 5649960"/>
              <a:gd name="connsiteY7" fmla="*/ 0 h 6857999"/>
              <a:gd name="connsiteX0" fmla="*/ 3175 w 5649960"/>
              <a:gd name="connsiteY0" fmla="*/ 0 h 6857999"/>
              <a:gd name="connsiteX1" fmla="*/ 5649960 w 5649960"/>
              <a:gd name="connsiteY1" fmla="*/ 0 h 6857999"/>
              <a:gd name="connsiteX2" fmla="*/ 5649960 w 5649960"/>
              <a:gd name="connsiteY2" fmla="*/ 6857999 h 6857999"/>
              <a:gd name="connsiteX3" fmla="*/ 3175 w 5649960"/>
              <a:gd name="connsiteY3" fmla="*/ 6857999 h 6857999"/>
              <a:gd name="connsiteX4" fmla="*/ 3175 w 5649960"/>
              <a:gd name="connsiteY4" fmla="*/ 1155703 h 6857999"/>
              <a:gd name="connsiteX5" fmla="*/ 183098 w 5649960"/>
              <a:gd name="connsiteY5" fmla="*/ 1043269 h 6857999"/>
              <a:gd name="connsiteX6" fmla="*/ 0 w 5649960"/>
              <a:gd name="connsiteY6" fmla="*/ 926014 h 6857999"/>
              <a:gd name="connsiteX7" fmla="*/ 3175 w 5649960"/>
              <a:gd name="connsiteY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9960" h="6857999">
                <a:moveTo>
                  <a:pt x="3175" y="0"/>
                </a:moveTo>
                <a:lnTo>
                  <a:pt x="5649960" y="0"/>
                </a:lnTo>
                <a:lnTo>
                  <a:pt x="5649960" y="6857999"/>
                </a:lnTo>
                <a:lnTo>
                  <a:pt x="3175" y="6857999"/>
                </a:lnTo>
                <a:lnTo>
                  <a:pt x="3175" y="1155703"/>
                </a:lnTo>
                <a:lnTo>
                  <a:pt x="183098" y="1043269"/>
                </a:lnTo>
                <a:lnTo>
                  <a:pt x="0" y="926014"/>
                </a:lnTo>
                <a:cubicBezTo>
                  <a:pt x="0" y="620518"/>
                  <a:pt x="3175" y="305496"/>
                  <a:pt x="3175" y="0"/>
                </a:cubicBezTo>
                <a:close/>
              </a:path>
            </a:pathLst>
          </a:custGeom>
          <a:solidFill>
            <a:srgbClr val="CCD1DB"/>
          </a:solidFill>
        </p:spPr>
        <p:txBody>
          <a:bodyPr wrap="square" lIns="0" tIns="360000" rIns="503998">
            <a:noAutofit/>
          </a:bodyPr>
          <a:lstStyle>
            <a:lvl1pPr algn="r">
              <a:defRPr sz="1200" b="0" i="0">
                <a:solidFill>
                  <a:srgbClr val="33415C"/>
                </a:solidFill>
                <a:latin typeface="Arial" panose="020B0604020202020204" pitchFamily="34" charset="0"/>
                <a:cs typeface="Arial" panose="020B0604020202020204" pitchFamily="34" charset="0"/>
              </a:defRPr>
            </a:lvl1pPr>
          </a:lstStyle>
          <a:p>
            <a:r>
              <a:rPr lang="en-US" noProof="0"/>
              <a:t>Drag your image here</a:t>
            </a:r>
          </a:p>
        </p:txBody>
      </p:sp>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850302"/>
            <a:ext cx="5129262" cy="443198"/>
          </a:xfrm>
        </p:spPr>
        <p:txBody>
          <a:bodyPr wrap="square">
            <a:spAutoFit/>
          </a:bodyPr>
          <a:lstStyle>
            <a:lvl1pPr>
              <a:defRPr sz="3200" spc="-20" baseline="0"/>
            </a:lvl1pPr>
          </a:lstStyle>
          <a:p>
            <a:r>
              <a:rPr lang="en-US" noProof="0"/>
              <a:t>Headline over one line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chemeClr val="bg1"/>
                </a:solidFill>
              </a:defRPr>
            </a:lvl1pPr>
          </a:lstStyle>
          <a:p>
            <a:fld id="{0F1B0725-83C4-8846-B9A2-02F6B1816295}" type="slidenum">
              <a:rPr lang="en-US" noProof="0" smtClean="0"/>
              <a:pPr/>
              <a:t>‹#›</a:t>
            </a:fld>
            <a:endParaRPr lang="en-US" noProof="0"/>
          </a:p>
        </p:txBody>
      </p: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252787" cy="156133"/>
          </a:xfrm>
        </p:spPr>
        <p:txBody>
          <a:bodyPr/>
          <a:lstStyle>
            <a:lvl1pPr>
              <a:defRPr sz="1000" b="0" i="0" cap="all" spc="300" baseline="0">
                <a:latin typeface="Arial" panose="020B0604020202020204" pitchFamily="34" charset="0"/>
                <a:cs typeface="Arial" panose="020B0604020202020204" pitchFamily="34" charset="0"/>
              </a:defRPr>
            </a:lvl1pPr>
          </a:lstStyle>
          <a:p>
            <a:pPr lvl="0"/>
            <a:r>
              <a:rPr lang="en-US" noProof="0"/>
              <a:t>01 Eyebrow text</a:t>
            </a:r>
          </a:p>
        </p:txBody>
      </p:sp>
      <p:cxnSp>
        <p:nvCxnSpPr>
          <p:cNvPr id="10" name="Straight Connector 9">
            <a:extLst>
              <a:ext uri="{FF2B5EF4-FFF2-40B4-BE49-F238E27FC236}">
                <a16:creationId xmlns:a16="http://schemas.microsoft.com/office/drawing/2014/main" id="{BC88908F-8A3F-1345-953E-F3BD13D5F2EE}"/>
              </a:ext>
            </a:extLst>
          </p:cNvPr>
          <p:cNvCxnSpPr>
            <a:cxnSpLocks/>
          </p:cNvCxnSpPr>
          <p:nvPr userDrawn="1"/>
        </p:nvCxnSpPr>
        <p:spPr>
          <a:xfrm>
            <a:off x="517525" y="1446183"/>
            <a:ext cx="549116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999209"/>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sub with 1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850302"/>
            <a:ext cx="10515599" cy="443198"/>
          </a:xfrm>
        </p:spPr>
        <p:txBody>
          <a:bodyPr/>
          <a:lstStyle>
            <a:lvl1pPr>
              <a:defRPr sz="3200" spc="-20" baseline="0"/>
            </a:lvl1pPr>
          </a:lstStyle>
          <a:p>
            <a:r>
              <a:rPr lang="en-US" noProof="0"/>
              <a:t>Headline goes here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p>
            <a:fld id="{0F1B0725-83C4-8846-B9A2-02F6B1816295}" type="slidenum">
              <a:rPr lang="en-US" noProof="0" smtClean="0"/>
              <a:pPr/>
              <a:t>‹#›</a:t>
            </a:fld>
            <a:endParaRPr lang="en-US" noProof="0"/>
          </a:p>
        </p:txBody>
      </p:sp>
      <p:cxnSp>
        <p:nvCxnSpPr>
          <p:cNvPr id="5" name="Straight Connector 4">
            <a:extLst>
              <a:ext uri="{FF2B5EF4-FFF2-40B4-BE49-F238E27FC236}">
                <a16:creationId xmlns:a16="http://schemas.microsoft.com/office/drawing/2014/main" id="{98B89CC2-98BD-564D-8F71-8DC61A3A8866}"/>
              </a:ext>
            </a:extLst>
          </p:cNvPr>
          <p:cNvCxnSpPr>
            <a:cxnSpLocks/>
          </p:cNvCxnSpPr>
          <p:nvPr userDrawn="1"/>
        </p:nvCxnSpPr>
        <p:spPr>
          <a:xfrm>
            <a:off x="517525" y="1446183"/>
            <a:ext cx="111537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252787" cy="156133"/>
          </a:xfrm>
        </p:spPr>
        <p:txBody>
          <a:bodyPr/>
          <a:lstStyle>
            <a:lvl1pPr>
              <a:defRPr sz="1000" b="0" i="0" cap="all" spc="300" baseline="0">
                <a:latin typeface="Arial" panose="020B0604020202020204" pitchFamily="34" charset="0"/>
                <a:cs typeface="Arial" panose="020B0604020202020204" pitchFamily="34" charset="0"/>
              </a:defRPr>
            </a:lvl1pPr>
          </a:lstStyle>
          <a:p>
            <a:pPr lvl="0"/>
            <a:r>
              <a:rPr lang="en-US" noProof="0"/>
              <a:t>01 Eyebrow text</a:t>
            </a:r>
          </a:p>
        </p:txBody>
      </p:sp>
      <p:sp>
        <p:nvSpPr>
          <p:cNvPr id="16" name="Text Placeholder 15">
            <a:extLst>
              <a:ext uri="{FF2B5EF4-FFF2-40B4-BE49-F238E27FC236}">
                <a16:creationId xmlns:a16="http://schemas.microsoft.com/office/drawing/2014/main" id="{3F5F194D-C148-EF4D-B565-5803854CF806}"/>
              </a:ext>
            </a:extLst>
          </p:cNvPr>
          <p:cNvSpPr>
            <a:spLocks noGrp="1"/>
          </p:cNvSpPr>
          <p:nvPr>
            <p:ph type="body" sz="quarter" idx="13" hasCustomPrompt="1"/>
          </p:nvPr>
        </p:nvSpPr>
        <p:spPr>
          <a:xfrm>
            <a:off x="517525" y="1656000"/>
            <a:ext cx="3613150" cy="2571088"/>
          </a:xfrm>
        </p:spPr>
        <p:txBody>
          <a:bodyPr rIns="180000"/>
          <a:lstStyle>
            <a:lvl1pPr>
              <a:lnSpc>
                <a:spcPct val="120000"/>
              </a:lnSpc>
              <a:defRPr sz="1200" b="0" i="0">
                <a:latin typeface="+mn-lt"/>
                <a:cs typeface="Arial" panose="020B0604020202020204" pitchFamily="34" charset="0"/>
              </a:defRPr>
            </a:lvl1pPr>
            <a:lvl2pPr>
              <a:defRPr>
                <a:latin typeface="+mn-lt"/>
              </a:defRPr>
            </a:lvl2pPr>
          </a:lstStyle>
          <a:p>
            <a:pPr lvl="0"/>
            <a:r>
              <a:rPr lang="en-US" noProof="0"/>
              <a:t>Lorem ipsum dolor sit amet, consectetur adipiscing elit, sed do eiusmod tempor incididunt ut labore et dolore magna aliqua. Ut enim ad minim veniam, quis nostrud exercitation ullamco laboris nisi ut aliquip ex ea commodo consequat. Duis aute irure dolor in.</a:t>
            </a:r>
          </a:p>
          <a:p>
            <a:pPr lvl="0"/>
            <a:r>
              <a:rPr lang="en-US" noProof="0"/>
              <a:t>Lorem ipsum dolor sit amet, consectetur adipiscing elit, sed do eiusmod tempor incididunt ut labore et dolore magna aliqua. Ut enim ad minim veniam. Lorem ipsum dolor sit amet, consectetur adipiscing elit, sed do eiusmod tempor incididunt ut labore.</a:t>
            </a:r>
          </a:p>
        </p:txBody>
      </p:sp>
    </p:spTree>
    <p:extLst>
      <p:ext uri="{BB962C8B-B14F-4D97-AF65-F5344CB8AC3E}">
        <p14:creationId xmlns:p14="http://schemas.microsoft.com/office/powerpoint/2010/main" val="1069395783"/>
      </p:ext>
    </p:extLst>
  </p:cSld>
  <p:clrMapOvr>
    <a:masterClrMapping/>
  </p:clrMapOvr>
  <p:extLst>
    <p:ext uri="{DCECCB84-F9BA-43D5-87BE-67443E8EF086}">
      <p15:sldGuideLst xmlns:p15="http://schemas.microsoft.com/office/powerpoint/2012/main">
        <p15:guide id="1" orient="horz" pos="107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sub 1 col with image">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90900A0B-AAAF-924B-A490-2016F953534F}"/>
              </a:ext>
            </a:extLst>
          </p:cNvPr>
          <p:cNvSpPr>
            <a:spLocks noGrp="1"/>
          </p:cNvSpPr>
          <p:nvPr>
            <p:ph type="pic" sz="quarter" idx="19" hasCustomPrompt="1"/>
          </p:nvPr>
        </p:nvSpPr>
        <p:spPr>
          <a:xfrm>
            <a:off x="5232400" y="1726091"/>
            <a:ext cx="5495925" cy="4329788"/>
          </a:xfrm>
          <a:solidFill>
            <a:srgbClr val="A4ADBF"/>
          </a:solidFill>
        </p:spPr>
        <p:txBody>
          <a:bodyPr tIns="360000" rIns="503999">
            <a:noAutofit/>
          </a:bodyPr>
          <a:lstStyle>
            <a:lvl1pPr algn="r">
              <a:defRPr sz="1200" b="0">
                <a:solidFill>
                  <a:schemeClr val="tx2"/>
                </a:solidFill>
              </a:defRPr>
            </a:lvl1pPr>
          </a:lstStyle>
          <a:p>
            <a:r>
              <a:rPr lang="en-US" noProof="0"/>
              <a:t>Drag your image here</a:t>
            </a:r>
          </a:p>
        </p:txBody>
      </p:sp>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850302"/>
            <a:ext cx="10515599" cy="443198"/>
          </a:xfrm>
        </p:spPr>
        <p:txBody>
          <a:bodyPr/>
          <a:lstStyle>
            <a:lvl1pPr>
              <a:defRPr sz="3200" spc="-20" baseline="0"/>
            </a:lvl1pPr>
          </a:lstStyle>
          <a:p>
            <a:r>
              <a:rPr lang="en-US" noProof="0"/>
              <a:t>Headline goes here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p>
            <a:fld id="{0F1B0725-83C4-8846-B9A2-02F6B1816295}" type="slidenum">
              <a:rPr lang="en-US" noProof="0" smtClean="0"/>
              <a:pPr/>
              <a:t>‹#›</a:t>
            </a:fld>
            <a:endParaRPr lang="en-US" noProof="0"/>
          </a:p>
        </p:txBody>
      </p:sp>
      <p:cxnSp>
        <p:nvCxnSpPr>
          <p:cNvPr id="5" name="Straight Connector 4">
            <a:extLst>
              <a:ext uri="{FF2B5EF4-FFF2-40B4-BE49-F238E27FC236}">
                <a16:creationId xmlns:a16="http://schemas.microsoft.com/office/drawing/2014/main" id="{98B89CC2-98BD-564D-8F71-8DC61A3A8866}"/>
              </a:ext>
            </a:extLst>
          </p:cNvPr>
          <p:cNvCxnSpPr>
            <a:cxnSpLocks/>
          </p:cNvCxnSpPr>
          <p:nvPr userDrawn="1"/>
        </p:nvCxnSpPr>
        <p:spPr>
          <a:xfrm>
            <a:off x="517525" y="1446183"/>
            <a:ext cx="111537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252787" cy="156133"/>
          </a:xfrm>
        </p:spPr>
        <p:txBody>
          <a:bodyPr/>
          <a:lstStyle>
            <a:lvl1pPr>
              <a:defRPr sz="1000" b="0" i="0" cap="all" spc="300" baseline="0">
                <a:latin typeface="Arial" panose="020B0604020202020204" pitchFamily="34" charset="0"/>
                <a:cs typeface="Arial" panose="020B0604020202020204" pitchFamily="34" charset="0"/>
              </a:defRPr>
            </a:lvl1pPr>
          </a:lstStyle>
          <a:p>
            <a:pPr lvl="0"/>
            <a:r>
              <a:rPr lang="en-US" noProof="0"/>
              <a:t>01 Eyebrow text</a:t>
            </a:r>
          </a:p>
        </p:txBody>
      </p:sp>
      <p:sp>
        <p:nvSpPr>
          <p:cNvPr id="16" name="Text Placeholder 15">
            <a:extLst>
              <a:ext uri="{FF2B5EF4-FFF2-40B4-BE49-F238E27FC236}">
                <a16:creationId xmlns:a16="http://schemas.microsoft.com/office/drawing/2014/main" id="{3F5F194D-C148-EF4D-B565-5803854CF806}"/>
              </a:ext>
            </a:extLst>
          </p:cNvPr>
          <p:cNvSpPr>
            <a:spLocks noGrp="1"/>
          </p:cNvSpPr>
          <p:nvPr>
            <p:ph type="body" sz="quarter" idx="13" hasCustomPrompt="1"/>
          </p:nvPr>
        </p:nvSpPr>
        <p:spPr>
          <a:xfrm>
            <a:off x="517525" y="1656000"/>
            <a:ext cx="3613150" cy="2571088"/>
          </a:xfrm>
        </p:spPr>
        <p:txBody>
          <a:bodyPr rIns="180000"/>
          <a:lstStyle>
            <a:lvl1pPr>
              <a:lnSpc>
                <a:spcPct val="120000"/>
              </a:lnSpc>
              <a:defRPr sz="1200" b="0" i="0">
                <a:latin typeface="+mn-lt"/>
                <a:cs typeface="Arial" panose="020B0604020202020204" pitchFamily="34" charset="0"/>
              </a:defRPr>
            </a:lvl1pPr>
            <a:lvl2pPr>
              <a:defRPr>
                <a:latin typeface="+mn-lt"/>
              </a:defRPr>
            </a:lvl2pPr>
          </a:lstStyle>
          <a:p>
            <a:pPr lvl="0"/>
            <a:r>
              <a:rPr lang="en-US" noProof="0"/>
              <a:t>Lorem ipsum dolor sit amet, consectetur adipiscing elit, sed do eiusmod tempor incididunt ut labore et dolore magna aliqua. Ut enim ad minim veniam, quis nostrud exercitation ullamco laboris nisi ut aliquip ex ea commodo consequat. Duis aute irure dolor in.</a:t>
            </a:r>
          </a:p>
          <a:p>
            <a:pPr lvl="0"/>
            <a:r>
              <a:rPr lang="en-US" noProof="0"/>
              <a:t>Lorem ipsum dolor sit amet, consectetur adipiscing elit, sed do eiusmod tempor incididunt ut labore et dolore magna aliqua. Ut enim ad minim veniam. Lorem ipsum dolor sit amet, consectetur adipiscing elit, sed do eiusmod tempor incididunt ut labore.</a:t>
            </a:r>
          </a:p>
        </p:txBody>
      </p:sp>
    </p:spTree>
    <p:extLst>
      <p:ext uri="{BB962C8B-B14F-4D97-AF65-F5344CB8AC3E}">
        <p14:creationId xmlns:p14="http://schemas.microsoft.com/office/powerpoint/2010/main" val="1752942184"/>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850302"/>
            <a:ext cx="10515599" cy="443198"/>
          </a:xfrm>
        </p:spPr>
        <p:txBody>
          <a:bodyPr/>
          <a:lstStyle>
            <a:lvl1pPr>
              <a:defRPr sz="3200" spc="-20" baseline="0"/>
            </a:lvl1pPr>
          </a:lstStyle>
          <a:p>
            <a:r>
              <a:rPr lang="en-US" noProof="0"/>
              <a:t>Headline goes here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p>
            <a:fld id="{0F1B0725-83C4-8846-B9A2-02F6B1816295}" type="slidenum">
              <a:rPr lang="en-US" noProof="0" smtClean="0"/>
              <a:pPr/>
              <a:t>‹#›</a:t>
            </a:fld>
            <a:endParaRPr lang="en-US" noProof="0"/>
          </a:p>
        </p:txBody>
      </p:sp>
      <p:cxnSp>
        <p:nvCxnSpPr>
          <p:cNvPr id="5" name="Straight Connector 4">
            <a:extLst>
              <a:ext uri="{FF2B5EF4-FFF2-40B4-BE49-F238E27FC236}">
                <a16:creationId xmlns:a16="http://schemas.microsoft.com/office/drawing/2014/main" id="{98B89CC2-98BD-564D-8F71-8DC61A3A8866}"/>
              </a:ext>
            </a:extLst>
          </p:cNvPr>
          <p:cNvCxnSpPr>
            <a:cxnSpLocks/>
          </p:cNvCxnSpPr>
          <p:nvPr userDrawn="1"/>
        </p:nvCxnSpPr>
        <p:spPr>
          <a:xfrm>
            <a:off x="517525" y="1446183"/>
            <a:ext cx="111537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252787" cy="156133"/>
          </a:xfrm>
        </p:spPr>
        <p:txBody>
          <a:bodyPr/>
          <a:lstStyle>
            <a:lvl1pPr>
              <a:defRPr sz="1000" b="0" i="0" cap="all" spc="300" baseline="0">
                <a:latin typeface="Arial" panose="020B0604020202020204" pitchFamily="34" charset="0"/>
                <a:cs typeface="Arial" panose="020B0604020202020204" pitchFamily="34" charset="0"/>
              </a:defRPr>
            </a:lvl1pPr>
          </a:lstStyle>
          <a:p>
            <a:pPr lvl="0"/>
            <a:r>
              <a:rPr lang="en-US" noProof="0"/>
              <a:t>01 Eyebrow text</a:t>
            </a:r>
          </a:p>
        </p:txBody>
      </p:sp>
    </p:spTree>
    <p:extLst>
      <p:ext uri="{BB962C8B-B14F-4D97-AF65-F5344CB8AC3E}">
        <p14:creationId xmlns:p14="http://schemas.microsoft.com/office/powerpoint/2010/main" val="2247082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p>
            <a:fld id="{0F1B0725-83C4-8846-B9A2-02F6B1816295}" type="slidenum">
              <a:rPr lang="en-US" noProof="0" smtClean="0"/>
              <a:pPr/>
              <a:t>‹#›</a:t>
            </a:fld>
            <a:endParaRPr lang="en-US" noProof="0"/>
          </a:p>
        </p:txBody>
      </p: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252787" cy="156133"/>
          </a:xfrm>
        </p:spPr>
        <p:txBody>
          <a:bodyPr/>
          <a:lstStyle>
            <a:lvl1pPr>
              <a:defRPr sz="1000" b="0" i="0" cap="all" spc="300" baseline="0">
                <a:latin typeface="Arial" panose="020B0604020202020204" pitchFamily="34" charset="0"/>
                <a:cs typeface="Arial" panose="020B0604020202020204" pitchFamily="34" charset="0"/>
              </a:defRPr>
            </a:lvl1pPr>
          </a:lstStyle>
          <a:p>
            <a:pPr lvl="0"/>
            <a:r>
              <a:rPr lang="en-US" noProof="0"/>
              <a:t>01 Eyebrow text</a:t>
            </a:r>
          </a:p>
        </p:txBody>
      </p:sp>
    </p:spTree>
    <p:extLst>
      <p:ext uri="{BB962C8B-B14F-4D97-AF65-F5344CB8AC3E}">
        <p14:creationId xmlns:p14="http://schemas.microsoft.com/office/powerpoint/2010/main" val="24568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Small title with side bar -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A4F158-6352-C147-9926-7EE18E57A297}"/>
              </a:ext>
            </a:extLst>
          </p:cNvPr>
          <p:cNvSpPr/>
          <p:nvPr userDrawn="1"/>
        </p:nvSpPr>
        <p:spPr>
          <a:xfrm>
            <a:off x="0" y="0"/>
            <a:ext cx="4130675" cy="6858000"/>
          </a:xfrm>
          <a:prstGeom prst="rect">
            <a:avLst/>
          </a:prstGeom>
          <a:solidFill>
            <a:srgbClr val="E5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939600"/>
            <a:ext cx="3088800" cy="553998"/>
          </a:xfrm>
        </p:spPr>
        <p:txBody>
          <a:bodyPr anchor="b" anchorCtr="0"/>
          <a:lstStyle>
            <a:lvl1pPr>
              <a:defRPr sz="2000" spc="-10" baseline="0"/>
            </a:lvl1pPr>
          </a:lstStyle>
          <a:p>
            <a:r>
              <a:rPr lang="en-US" noProof="0"/>
              <a:t>Small headline over two lines</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p>
            <a:fld id="{0F1B0725-83C4-8846-B9A2-02F6B1816295}" type="slidenum">
              <a:rPr lang="en-US" noProof="0" smtClean="0"/>
              <a:pPr/>
              <a:t>‹#›</a:t>
            </a:fld>
            <a:endParaRPr lang="en-US" noProof="0"/>
          </a:p>
        </p:txBody>
      </p:sp>
      <p:cxnSp>
        <p:nvCxnSpPr>
          <p:cNvPr id="5" name="Straight Connector 4">
            <a:extLst>
              <a:ext uri="{FF2B5EF4-FFF2-40B4-BE49-F238E27FC236}">
                <a16:creationId xmlns:a16="http://schemas.microsoft.com/office/drawing/2014/main" id="{98B89CC2-98BD-564D-8F71-8DC61A3A8866}"/>
              </a:ext>
            </a:extLst>
          </p:cNvPr>
          <p:cNvCxnSpPr>
            <a:cxnSpLocks/>
          </p:cNvCxnSpPr>
          <p:nvPr userDrawn="1"/>
        </p:nvCxnSpPr>
        <p:spPr>
          <a:xfrm>
            <a:off x="517525" y="1688379"/>
            <a:ext cx="309037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088800" cy="156133"/>
          </a:xfrm>
        </p:spPr>
        <p:txBody>
          <a:bodyPr/>
          <a:lstStyle>
            <a:lvl1pPr>
              <a:defRPr sz="1000" b="0" i="0" cap="all" spc="300" baseline="0">
                <a:latin typeface="Arial" panose="020B0604020202020204" pitchFamily="34" charset="0"/>
                <a:cs typeface="Arial" panose="020B0604020202020204" pitchFamily="34" charset="0"/>
              </a:defRPr>
            </a:lvl1pPr>
          </a:lstStyle>
          <a:p>
            <a:pPr lvl="0"/>
            <a:r>
              <a:rPr lang="en-US" noProof="0"/>
              <a:t>01 Eyebrow text</a:t>
            </a:r>
          </a:p>
        </p:txBody>
      </p:sp>
      <p:sp>
        <p:nvSpPr>
          <p:cNvPr id="17" name="Text Placeholder 16">
            <a:extLst>
              <a:ext uri="{FF2B5EF4-FFF2-40B4-BE49-F238E27FC236}">
                <a16:creationId xmlns:a16="http://schemas.microsoft.com/office/drawing/2014/main" id="{61AB3B88-1379-8A4F-9151-F1EE89F337F0}"/>
              </a:ext>
            </a:extLst>
          </p:cNvPr>
          <p:cNvSpPr>
            <a:spLocks noGrp="1"/>
          </p:cNvSpPr>
          <p:nvPr>
            <p:ph type="body" sz="quarter" idx="12" hasCustomPrompt="1"/>
          </p:nvPr>
        </p:nvSpPr>
        <p:spPr>
          <a:xfrm>
            <a:off x="517525" y="1897200"/>
            <a:ext cx="3089275" cy="1530804"/>
          </a:xfrm>
        </p:spPr>
        <p:txBody>
          <a:bodyPr/>
          <a:lstStyle>
            <a:lvl1pPr>
              <a:lnSpc>
                <a:spcPct val="120000"/>
              </a:lnSpc>
              <a:defRPr sz="1200" b="0" i="0">
                <a:latin typeface="Arial" panose="020B0604020202020204" pitchFamily="34" charset="0"/>
                <a:cs typeface="Arial" panose="020B0604020202020204" pitchFamily="34" charset="0"/>
              </a:defRPr>
            </a:lvl1pPr>
          </a:lstStyle>
          <a:p>
            <a:pPr lvl="0"/>
            <a:r>
              <a:rPr lang="en-US" noProof="0"/>
              <a:t>Lorem ipsum dolor sit amet, consectetur adipiscing elit, sed do eiusmod tempor incididunt ut labore et dolore magna aliqua. Ut enim ad minim veniam, quis nostrud exercitation ullamco laboris nisi ut aliquip ex ea commodo consequat. Duis aute irure dolor in.</a:t>
            </a:r>
          </a:p>
        </p:txBody>
      </p:sp>
      <p:sp>
        <p:nvSpPr>
          <p:cNvPr id="18" name="Freeform 1">
            <a:extLst>
              <a:ext uri="{FF2B5EF4-FFF2-40B4-BE49-F238E27FC236}">
                <a16:creationId xmlns:a16="http://schemas.microsoft.com/office/drawing/2014/main" id="{CDBD81CA-2AE7-E641-A0C0-35565C8AC0ED}"/>
              </a:ext>
            </a:extLst>
          </p:cNvPr>
          <p:cNvSpPr>
            <a:spLocks noChangeArrowheads="1"/>
          </p:cNvSpPr>
          <p:nvPr userDrawn="1"/>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US" noProof="0"/>
          </a:p>
        </p:txBody>
      </p:sp>
      <p:sp>
        <p:nvSpPr>
          <p:cNvPr id="11" name="Triangle 10">
            <a:extLst>
              <a:ext uri="{FF2B5EF4-FFF2-40B4-BE49-F238E27FC236}">
                <a16:creationId xmlns:a16="http://schemas.microsoft.com/office/drawing/2014/main" id="{2EE0FE10-FF08-2841-AB93-2D6168A87482}"/>
              </a:ext>
            </a:extLst>
          </p:cNvPr>
          <p:cNvSpPr/>
          <p:nvPr userDrawn="1"/>
        </p:nvSpPr>
        <p:spPr>
          <a:xfrm rot="5400000">
            <a:off x="4106337" y="1598417"/>
            <a:ext cx="228599" cy="179924"/>
          </a:xfrm>
          <a:prstGeom prst="triangle">
            <a:avLst/>
          </a:prstGeom>
          <a:solidFill>
            <a:srgbClr val="E5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432437310"/>
      </p:ext>
    </p:extLst>
  </p:cSld>
  <p:clrMapOvr>
    <a:masterClrMapping/>
  </p:clrMapOvr>
  <p:extLst>
    <p:ext uri="{DCECCB84-F9BA-43D5-87BE-67443E8EF086}">
      <p15:sldGuideLst xmlns:p15="http://schemas.microsoft.com/office/powerpoint/2012/main">
        <p15:guide id="1" orient="horz" pos="107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Small title with side bar - grapefrui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A4F158-6352-C147-9926-7EE18E57A297}"/>
              </a:ext>
            </a:extLst>
          </p:cNvPr>
          <p:cNvSpPr/>
          <p:nvPr userDrawn="1"/>
        </p:nvSpPr>
        <p:spPr>
          <a:xfrm>
            <a:off x="0" y="0"/>
            <a:ext cx="41306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939753"/>
            <a:ext cx="3088800" cy="553998"/>
          </a:xfrm>
        </p:spPr>
        <p:txBody>
          <a:bodyPr anchor="b" anchorCtr="0"/>
          <a:lstStyle>
            <a:lvl1pPr>
              <a:defRPr sz="2000" spc="-10" baseline="0">
                <a:solidFill>
                  <a:schemeClr val="bg1"/>
                </a:solidFill>
              </a:defRPr>
            </a:lvl1pPr>
          </a:lstStyle>
          <a:p>
            <a:r>
              <a:rPr lang="en-US" noProof="0"/>
              <a:t>Small headline over two lines</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p>
            <a:fld id="{0F1B0725-83C4-8846-B9A2-02F6B1816295}" type="slidenum">
              <a:rPr lang="en-US" noProof="0" smtClean="0"/>
              <a:pPr/>
              <a:t>‹#›</a:t>
            </a:fld>
            <a:endParaRPr lang="en-US" noProof="0"/>
          </a:p>
        </p:txBody>
      </p:sp>
      <p:sp>
        <p:nvSpPr>
          <p:cNvPr id="4" name="Triangle 3">
            <a:extLst>
              <a:ext uri="{FF2B5EF4-FFF2-40B4-BE49-F238E27FC236}">
                <a16:creationId xmlns:a16="http://schemas.microsoft.com/office/drawing/2014/main" id="{9D14E1EE-CE13-9543-9416-13EDCA65A89A}"/>
              </a:ext>
            </a:extLst>
          </p:cNvPr>
          <p:cNvSpPr/>
          <p:nvPr userDrawn="1"/>
        </p:nvSpPr>
        <p:spPr>
          <a:xfrm rot="5400000">
            <a:off x="-37583" y="954072"/>
            <a:ext cx="255090" cy="1799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endParaRPr>
          </a:p>
        </p:txBody>
      </p: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088800" cy="156133"/>
          </a:xfrm>
        </p:spPr>
        <p:txBody>
          <a:bodyPr/>
          <a:lstStyle>
            <a:lvl1pPr>
              <a:defRPr sz="1000" b="0" i="0" cap="all" spc="300" baseline="0">
                <a:solidFill>
                  <a:schemeClr val="bg1"/>
                </a:solidFill>
                <a:latin typeface="Arial" panose="020B0604020202020204" pitchFamily="34" charset="0"/>
                <a:cs typeface="Arial" panose="020B0604020202020204" pitchFamily="34" charset="0"/>
              </a:defRPr>
            </a:lvl1pPr>
          </a:lstStyle>
          <a:p>
            <a:pPr lvl="0"/>
            <a:r>
              <a:rPr lang="en-US" noProof="0"/>
              <a:t>01 Eyebrow text</a:t>
            </a:r>
          </a:p>
        </p:txBody>
      </p:sp>
      <p:sp>
        <p:nvSpPr>
          <p:cNvPr id="17" name="Text Placeholder 16">
            <a:extLst>
              <a:ext uri="{FF2B5EF4-FFF2-40B4-BE49-F238E27FC236}">
                <a16:creationId xmlns:a16="http://schemas.microsoft.com/office/drawing/2014/main" id="{61AB3B88-1379-8A4F-9151-F1EE89F337F0}"/>
              </a:ext>
            </a:extLst>
          </p:cNvPr>
          <p:cNvSpPr>
            <a:spLocks noGrp="1"/>
          </p:cNvSpPr>
          <p:nvPr>
            <p:ph type="body" sz="quarter" idx="12" hasCustomPrompt="1"/>
          </p:nvPr>
        </p:nvSpPr>
        <p:spPr>
          <a:xfrm>
            <a:off x="517525" y="1897200"/>
            <a:ext cx="3089275" cy="1530804"/>
          </a:xfrm>
        </p:spPr>
        <p:txBody>
          <a:bodyPr/>
          <a:lstStyle>
            <a:lvl1pPr>
              <a:lnSpc>
                <a:spcPct val="120000"/>
              </a:lnSpc>
              <a:defRPr sz="1200" b="0" i="0">
                <a:solidFill>
                  <a:schemeClr val="bg1"/>
                </a:solidFill>
                <a:latin typeface="Arial" panose="020B0604020202020204" pitchFamily="34" charset="0"/>
                <a:cs typeface="Arial" panose="020B0604020202020204" pitchFamily="34" charset="0"/>
              </a:defRPr>
            </a:lvl1pPr>
          </a:lstStyle>
          <a:p>
            <a:pPr lvl="0"/>
            <a:r>
              <a:rPr lang="en-US" noProof="0"/>
              <a:t>Lorem ipsum dolor sit amet, consectetur adipiscing elit, sed do eiusmod tempor incididunt ut labore et dolore magna aliqua. Ut enim ad minim veniam, quis nostrud exercitation ullamco laboris nisi ut aliquip </a:t>
            </a:r>
            <a:br>
              <a:rPr lang="en-US" noProof="0"/>
            </a:br>
            <a:r>
              <a:rPr lang="en-US" noProof="0"/>
              <a:t>ex ea commodo consequat. Duis aute </a:t>
            </a:r>
            <a:br>
              <a:rPr lang="en-US" noProof="0"/>
            </a:br>
            <a:r>
              <a:rPr lang="en-US" noProof="0"/>
              <a:t>irure dolor in.</a:t>
            </a:r>
          </a:p>
        </p:txBody>
      </p:sp>
      <p:sp>
        <p:nvSpPr>
          <p:cNvPr id="18" name="Freeform 1">
            <a:extLst>
              <a:ext uri="{FF2B5EF4-FFF2-40B4-BE49-F238E27FC236}">
                <a16:creationId xmlns:a16="http://schemas.microsoft.com/office/drawing/2014/main" id="{CDBD81CA-2AE7-E641-A0C0-35565C8AC0ED}"/>
              </a:ext>
            </a:extLst>
          </p:cNvPr>
          <p:cNvSpPr>
            <a:spLocks noChangeArrowheads="1"/>
          </p:cNvSpPr>
          <p:nvPr userDrawn="1"/>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noProof="0"/>
          </a:p>
        </p:txBody>
      </p:sp>
      <p:cxnSp>
        <p:nvCxnSpPr>
          <p:cNvPr id="13" name="Straight Connector 12">
            <a:extLst>
              <a:ext uri="{FF2B5EF4-FFF2-40B4-BE49-F238E27FC236}">
                <a16:creationId xmlns:a16="http://schemas.microsoft.com/office/drawing/2014/main" id="{7D4AF62D-6BFC-204C-8A3B-4F0B25324C8F}"/>
              </a:ext>
            </a:extLst>
          </p:cNvPr>
          <p:cNvCxnSpPr>
            <a:cxnSpLocks/>
          </p:cNvCxnSpPr>
          <p:nvPr userDrawn="1"/>
        </p:nvCxnSpPr>
        <p:spPr>
          <a:xfrm>
            <a:off x="517525" y="1688379"/>
            <a:ext cx="30903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riangle 14">
            <a:extLst>
              <a:ext uri="{FF2B5EF4-FFF2-40B4-BE49-F238E27FC236}">
                <a16:creationId xmlns:a16="http://schemas.microsoft.com/office/drawing/2014/main" id="{2047EA1E-E36F-BB4A-9022-B63B45BD349D}"/>
              </a:ext>
            </a:extLst>
          </p:cNvPr>
          <p:cNvSpPr/>
          <p:nvPr userDrawn="1"/>
        </p:nvSpPr>
        <p:spPr>
          <a:xfrm rot="5400000">
            <a:off x="4106337" y="1598417"/>
            <a:ext cx="228599" cy="1799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652145988"/>
      </p:ext>
    </p:extLst>
  </p:cSld>
  <p:clrMapOvr>
    <a:masterClrMapping/>
  </p:clrMapOvr>
  <p:extLst>
    <p:ext uri="{DCECCB84-F9BA-43D5-87BE-67443E8EF086}">
      <p15:sldGuideLst xmlns:p15="http://schemas.microsoft.com/office/powerpoint/2012/main">
        <p15:guide id="1" orient="horz" pos="107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Meet the team">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F772629-50C1-D247-BBE4-C2EB149535C2}"/>
              </a:ext>
            </a:extLst>
          </p:cNvPr>
          <p:cNvSpPr/>
          <p:nvPr userDrawn="1"/>
        </p:nvSpPr>
        <p:spPr>
          <a:xfrm>
            <a:off x="0" y="-1"/>
            <a:ext cx="12191999" cy="16101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854127"/>
            <a:ext cx="7381875" cy="443198"/>
          </a:xfrm>
        </p:spPr>
        <p:txBody>
          <a:bodyPr/>
          <a:lstStyle>
            <a:lvl1pPr>
              <a:defRPr sz="3200" spc="-20" baseline="0">
                <a:solidFill>
                  <a:schemeClr val="bg1"/>
                </a:solidFill>
              </a:defRPr>
            </a:lvl1pPr>
          </a:lstStyle>
          <a:p>
            <a:r>
              <a:rPr lang="en-US" noProof="0"/>
              <a:t>Headline goes here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rgbClr val="A4ADBF"/>
                </a:solidFill>
              </a:defRPr>
            </a:lvl1pPr>
          </a:lstStyle>
          <a:p>
            <a:fld id="{0F1B0725-83C4-8846-B9A2-02F6B1816295}" type="slidenum">
              <a:rPr lang="en-US" noProof="0" smtClean="0"/>
              <a:pPr/>
              <a:t>‹#›</a:t>
            </a:fld>
            <a:endParaRPr lang="en-US" noProof="0"/>
          </a:p>
        </p:txBody>
      </p: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252787" cy="156133"/>
          </a:xfrm>
        </p:spPr>
        <p:txBody>
          <a:bodyPr/>
          <a:lstStyle>
            <a:lvl1pPr>
              <a:defRPr sz="1000" b="0" i="0" cap="all" spc="300" baseline="0">
                <a:solidFill>
                  <a:schemeClr val="bg1"/>
                </a:solidFill>
                <a:latin typeface="Arial" panose="020B0604020202020204" pitchFamily="34" charset="0"/>
                <a:cs typeface="Arial" panose="020B0604020202020204" pitchFamily="34" charset="0"/>
              </a:defRPr>
            </a:lvl1pPr>
          </a:lstStyle>
          <a:p>
            <a:pPr lvl="0"/>
            <a:r>
              <a:rPr lang="en-US" noProof="0"/>
              <a:t>01 Eyebrow text</a:t>
            </a:r>
          </a:p>
        </p:txBody>
      </p:sp>
      <p:sp>
        <p:nvSpPr>
          <p:cNvPr id="16" name="Text Placeholder 15">
            <a:extLst>
              <a:ext uri="{FF2B5EF4-FFF2-40B4-BE49-F238E27FC236}">
                <a16:creationId xmlns:a16="http://schemas.microsoft.com/office/drawing/2014/main" id="{3F5F194D-C148-EF4D-B565-5803854CF806}"/>
              </a:ext>
            </a:extLst>
          </p:cNvPr>
          <p:cNvSpPr>
            <a:spLocks noGrp="1"/>
          </p:cNvSpPr>
          <p:nvPr>
            <p:ph type="body" sz="quarter" idx="13" hasCustomPrompt="1"/>
          </p:nvPr>
        </p:nvSpPr>
        <p:spPr>
          <a:xfrm>
            <a:off x="517526" y="4151132"/>
            <a:ext cx="1469647" cy="769441"/>
          </a:xfrm>
        </p:spPr>
        <p:txBody>
          <a:bodyPr rIns="0"/>
          <a:lstStyle>
            <a:lvl1pPr>
              <a:lnSpc>
                <a:spcPct val="100000"/>
              </a:lnSpc>
              <a:spcAft>
                <a:spcPts val="0"/>
              </a:spcAft>
              <a:defRPr sz="1400"/>
            </a:lvl1pPr>
            <a:lvl2pPr>
              <a:lnSpc>
                <a:spcPct val="100000"/>
              </a:lnSpc>
              <a:spcBef>
                <a:spcPts val="0"/>
              </a:spcBef>
              <a:spcAft>
                <a:spcPts val="1200"/>
              </a:spcAft>
              <a:defRPr sz="1400" b="0" i="0">
                <a:latin typeface="Arial" panose="020B0604020202020204" pitchFamily="34" charset="0"/>
                <a:cs typeface="Arial" panose="020B0604020202020204" pitchFamily="34" charset="0"/>
              </a:defRPr>
            </a:lvl2pPr>
            <a:lvl3pPr marL="0" indent="0">
              <a:buNone/>
              <a:defRPr/>
            </a:lvl3pPr>
          </a:lstStyle>
          <a:p>
            <a:pPr lvl="0"/>
            <a:r>
              <a:rPr lang="en-US" noProof="0"/>
              <a:t>Name Surname</a:t>
            </a:r>
          </a:p>
          <a:p>
            <a:pPr lvl="1"/>
            <a:r>
              <a:rPr lang="en-US" noProof="0"/>
              <a:t>Job title here</a:t>
            </a:r>
          </a:p>
          <a:p>
            <a:pPr lvl="2"/>
            <a:r>
              <a:rPr lang="en-US" noProof="0"/>
              <a:t>Short bio 12pt</a:t>
            </a:r>
          </a:p>
        </p:txBody>
      </p:sp>
      <p:sp>
        <p:nvSpPr>
          <p:cNvPr id="13" name="Text Placeholder 15">
            <a:extLst>
              <a:ext uri="{FF2B5EF4-FFF2-40B4-BE49-F238E27FC236}">
                <a16:creationId xmlns:a16="http://schemas.microsoft.com/office/drawing/2014/main" id="{F8B26FE4-CB6F-6F44-B2A8-33BC013BD875}"/>
              </a:ext>
            </a:extLst>
          </p:cNvPr>
          <p:cNvSpPr>
            <a:spLocks noGrp="1"/>
          </p:cNvSpPr>
          <p:nvPr>
            <p:ph type="body" sz="quarter" idx="14" hasCustomPrompt="1"/>
          </p:nvPr>
        </p:nvSpPr>
        <p:spPr>
          <a:xfrm>
            <a:off x="2456255" y="4151132"/>
            <a:ext cx="1469647" cy="769441"/>
          </a:xfrm>
        </p:spPr>
        <p:txBody>
          <a:bodyPr rIns="0"/>
          <a:lstStyle>
            <a:lvl1pPr>
              <a:lnSpc>
                <a:spcPct val="100000"/>
              </a:lnSpc>
              <a:spcAft>
                <a:spcPts val="0"/>
              </a:spcAft>
              <a:defRPr sz="1400"/>
            </a:lvl1pPr>
            <a:lvl2pPr>
              <a:lnSpc>
                <a:spcPct val="100000"/>
              </a:lnSpc>
              <a:spcBef>
                <a:spcPts val="0"/>
              </a:spcBef>
              <a:spcAft>
                <a:spcPts val="1200"/>
              </a:spcAft>
              <a:defRPr sz="1400" b="0" i="0">
                <a:latin typeface="Arial" panose="020B0604020202020204" pitchFamily="34" charset="0"/>
                <a:cs typeface="Arial" panose="020B0604020202020204" pitchFamily="34" charset="0"/>
              </a:defRPr>
            </a:lvl2pPr>
            <a:lvl3pPr marL="0" indent="0">
              <a:buNone/>
              <a:defRPr/>
            </a:lvl3pPr>
          </a:lstStyle>
          <a:p>
            <a:pPr lvl="0"/>
            <a:r>
              <a:rPr lang="en-US" noProof="0"/>
              <a:t>Name Surname</a:t>
            </a:r>
          </a:p>
          <a:p>
            <a:pPr lvl="1"/>
            <a:r>
              <a:rPr lang="en-US" noProof="0"/>
              <a:t>Job title here</a:t>
            </a:r>
          </a:p>
          <a:p>
            <a:pPr lvl="2"/>
            <a:r>
              <a:rPr lang="en-US" noProof="0"/>
              <a:t>Short bio 12pt</a:t>
            </a:r>
          </a:p>
        </p:txBody>
      </p:sp>
      <p:sp>
        <p:nvSpPr>
          <p:cNvPr id="15" name="Text Placeholder 15">
            <a:extLst>
              <a:ext uri="{FF2B5EF4-FFF2-40B4-BE49-F238E27FC236}">
                <a16:creationId xmlns:a16="http://schemas.microsoft.com/office/drawing/2014/main" id="{9DE98D71-00BD-D94F-BD2F-D2BF74B4B8E8}"/>
              </a:ext>
            </a:extLst>
          </p:cNvPr>
          <p:cNvSpPr>
            <a:spLocks noGrp="1"/>
          </p:cNvSpPr>
          <p:nvPr>
            <p:ph type="body" sz="quarter" idx="15" hasCustomPrompt="1"/>
          </p:nvPr>
        </p:nvSpPr>
        <p:spPr>
          <a:xfrm>
            <a:off x="4391810" y="4151132"/>
            <a:ext cx="1469647" cy="769441"/>
          </a:xfrm>
        </p:spPr>
        <p:txBody>
          <a:bodyPr rIns="0"/>
          <a:lstStyle>
            <a:lvl1pPr>
              <a:lnSpc>
                <a:spcPct val="100000"/>
              </a:lnSpc>
              <a:spcAft>
                <a:spcPts val="0"/>
              </a:spcAft>
              <a:defRPr sz="1400"/>
            </a:lvl1pPr>
            <a:lvl2pPr>
              <a:lnSpc>
                <a:spcPct val="100000"/>
              </a:lnSpc>
              <a:spcBef>
                <a:spcPts val="0"/>
              </a:spcBef>
              <a:spcAft>
                <a:spcPts val="1200"/>
              </a:spcAft>
              <a:defRPr sz="1400" b="0" i="0">
                <a:latin typeface="Arial" panose="020B0604020202020204" pitchFamily="34" charset="0"/>
                <a:cs typeface="Arial" panose="020B0604020202020204" pitchFamily="34" charset="0"/>
              </a:defRPr>
            </a:lvl2pPr>
            <a:lvl3pPr marL="0" indent="0">
              <a:buNone/>
              <a:defRPr/>
            </a:lvl3pPr>
          </a:lstStyle>
          <a:p>
            <a:pPr lvl="0"/>
            <a:r>
              <a:rPr lang="en-US" noProof="0"/>
              <a:t>Name Surname</a:t>
            </a:r>
          </a:p>
          <a:p>
            <a:pPr lvl="1"/>
            <a:r>
              <a:rPr lang="en-US" noProof="0"/>
              <a:t>Job title here</a:t>
            </a:r>
          </a:p>
          <a:p>
            <a:pPr lvl="2"/>
            <a:r>
              <a:rPr lang="en-US" noProof="0"/>
              <a:t>Short bio 12pt</a:t>
            </a:r>
          </a:p>
        </p:txBody>
      </p:sp>
      <p:sp>
        <p:nvSpPr>
          <p:cNvPr id="18" name="Text Placeholder 15">
            <a:extLst>
              <a:ext uri="{FF2B5EF4-FFF2-40B4-BE49-F238E27FC236}">
                <a16:creationId xmlns:a16="http://schemas.microsoft.com/office/drawing/2014/main" id="{CE1C2214-2226-6B4F-BE37-3396FE3FB950}"/>
              </a:ext>
            </a:extLst>
          </p:cNvPr>
          <p:cNvSpPr>
            <a:spLocks noGrp="1"/>
          </p:cNvSpPr>
          <p:nvPr>
            <p:ph type="body" sz="quarter" idx="16" hasCustomPrompt="1"/>
          </p:nvPr>
        </p:nvSpPr>
        <p:spPr>
          <a:xfrm>
            <a:off x="6327365" y="4151132"/>
            <a:ext cx="1469647" cy="769441"/>
          </a:xfrm>
        </p:spPr>
        <p:txBody>
          <a:bodyPr rIns="0"/>
          <a:lstStyle>
            <a:lvl1pPr>
              <a:lnSpc>
                <a:spcPct val="100000"/>
              </a:lnSpc>
              <a:spcAft>
                <a:spcPts val="0"/>
              </a:spcAft>
              <a:defRPr sz="1400"/>
            </a:lvl1pPr>
            <a:lvl2pPr>
              <a:lnSpc>
                <a:spcPct val="100000"/>
              </a:lnSpc>
              <a:spcBef>
                <a:spcPts val="0"/>
              </a:spcBef>
              <a:spcAft>
                <a:spcPts val="1200"/>
              </a:spcAft>
              <a:defRPr sz="1400" b="0" i="0">
                <a:latin typeface="Arial" panose="020B0604020202020204" pitchFamily="34" charset="0"/>
                <a:cs typeface="Arial" panose="020B0604020202020204" pitchFamily="34" charset="0"/>
              </a:defRPr>
            </a:lvl2pPr>
            <a:lvl3pPr marL="0" indent="0">
              <a:buNone/>
              <a:defRPr/>
            </a:lvl3pPr>
          </a:lstStyle>
          <a:p>
            <a:pPr lvl="0"/>
            <a:r>
              <a:rPr lang="en-US" noProof="0"/>
              <a:t>Name Surname</a:t>
            </a:r>
          </a:p>
          <a:p>
            <a:pPr lvl="1"/>
            <a:r>
              <a:rPr lang="en-US" noProof="0"/>
              <a:t>Job title here</a:t>
            </a:r>
          </a:p>
          <a:p>
            <a:pPr lvl="2"/>
            <a:r>
              <a:rPr lang="en-US" noProof="0"/>
              <a:t>Short bio 12pt</a:t>
            </a:r>
          </a:p>
        </p:txBody>
      </p:sp>
      <p:sp>
        <p:nvSpPr>
          <p:cNvPr id="20" name="Text Placeholder 15">
            <a:extLst>
              <a:ext uri="{FF2B5EF4-FFF2-40B4-BE49-F238E27FC236}">
                <a16:creationId xmlns:a16="http://schemas.microsoft.com/office/drawing/2014/main" id="{D9177C90-934C-3F49-B3B6-7AF072003A17}"/>
              </a:ext>
            </a:extLst>
          </p:cNvPr>
          <p:cNvSpPr>
            <a:spLocks noGrp="1"/>
          </p:cNvSpPr>
          <p:nvPr>
            <p:ph type="body" sz="quarter" idx="17" hasCustomPrompt="1"/>
          </p:nvPr>
        </p:nvSpPr>
        <p:spPr>
          <a:xfrm>
            <a:off x="8256396" y="4151132"/>
            <a:ext cx="1469647" cy="769441"/>
          </a:xfrm>
        </p:spPr>
        <p:txBody>
          <a:bodyPr rIns="0"/>
          <a:lstStyle>
            <a:lvl1pPr>
              <a:lnSpc>
                <a:spcPct val="100000"/>
              </a:lnSpc>
              <a:spcAft>
                <a:spcPts val="0"/>
              </a:spcAft>
              <a:defRPr sz="1400"/>
            </a:lvl1pPr>
            <a:lvl2pPr>
              <a:lnSpc>
                <a:spcPct val="100000"/>
              </a:lnSpc>
              <a:spcBef>
                <a:spcPts val="0"/>
              </a:spcBef>
              <a:spcAft>
                <a:spcPts val="1200"/>
              </a:spcAft>
              <a:defRPr sz="1400" b="0" i="0">
                <a:latin typeface="Arial" panose="020B0604020202020204" pitchFamily="34" charset="0"/>
                <a:cs typeface="Arial" panose="020B0604020202020204" pitchFamily="34" charset="0"/>
              </a:defRPr>
            </a:lvl2pPr>
            <a:lvl3pPr marL="0" indent="0">
              <a:buNone/>
              <a:defRPr/>
            </a:lvl3pPr>
          </a:lstStyle>
          <a:p>
            <a:pPr lvl="0"/>
            <a:r>
              <a:rPr lang="en-US" noProof="0"/>
              <a:t>Name Surname</a:t>
            </a:r>
          </a:p>
          <a:p>
            <a:pPr lvl="1"/>
            <a:r>
              <a:rPr lang="en-US" noProof="0"/>
              <a:t>Job title here</a:t>
            </a:r>
          </a:p>
          <a:p>
            <a:pPr lvl="2"/>
            <a:r>
              <a:rPr lang="en-US" noProof="0"/>
              <a:t>Short bio 12pt</a:t>
            </a:r>
          </a:p>
        </p:txBody>
      </p:sp>
      <p:sp>
        <p:nvSpPr>
          <p:cNvPr id="21" name="Text Placeholder 15">
            <a:extLst>
              <a:ext uri="{FF2B5EF4-FFF2-40B4-BE49-F238E27FC236}">
                <a16:creationId xmlns:a16="http://schemas.microsoft.com/office/drawing/2014/main" id="{8F5C8FCA-95BD-E44D-A9FC-DE337D0842F0}"/>
              </a:ext>
            </a:extLst>
          </p:cNvPr>
          <p:cNvSpPr>
            <a:spLocks noGrp="1"/>
          </p:cNvSpPr>
          <p:nvPr>
            <p:ph type="body" sz="quarter" idx="18" hasCustomPrompt="1"/>
          </p:nvPr>
        </p:nvSpPr>
        <p:spPr>
          <a:xfrm>
            <a:off x="10201649" y="4151132"/>
            <a:ext cx="1469647" cy="769441"/>
          </a:xfrm>
        </p:spPr>
        <p:txBody>
          <a:bodyPr rIns="0"/>
          <a:lstStyle>
            <a:lvl1pPr>
              <a:lnSpc>
                <a:spcPct val="100000"/>
              </a:lnSpc>
              <a:spcAft>
                <a:spcPts val="0"/>
              </a:spcAft>
              <a:defRPr sz="1400"/>
            </a:lvl1pPr>
            <a:lvl2pPr>
              <a:lnSpc>
                <a:spcPct val="100000"/>
              </a:lnSpc>
              <a:spcBef>
                <a:spcPts val="0"/>
              </a:spcBef>
              <a:spcAft>
                <a:spcPts val="1200"/>
              </a:spcAft>
              <a:defRPr sz="1400" b="0" i="0">
                <a:latin typeface="Arial" panose="020B0604020202020204" pitchFamily="34" charset="0"/>
                <a:cs typeface="Arial" panose="020B0604020202020204" pitchFamily="34" charset="0"/>
              </a:defRPr>
            </a:lvl2pPr>
            <a:lvl3pPr marL="0" indent="0">
              <a:buNone/>
              <a:defRPr/>
            </a:lvl3pPr>
          </a:lstStyle>
          <a:p>
            <a:pPr lvl="0"/>
            <a:r>
              <a:rPr lang="en-US" noProof="0"/>
              <a:t>Name Surname</a:t>
            </a:r>
          </a:p>
          <a:p>
            <a:pPr lvl="1"/>
            <a:r>
              <a:rPr lang="en-US" noProof="0"/>
              <a:t>Job title here</a:t>
            </a:r>
          </a:p>
          <a:p>
            <a:pPr lvl="2"/>
            <a:r>
              <a:rPr lang="en-US" noProof="0"/>
              <a:t>Short bio 12pt</a:t>
            </a:r>
          </a:p>
        </p:txBody>
      </p:sp>
      <p:sp>
        <p:nvSpPr>
          <p:cNvPr id="8" name="Picture Placeholder 7">
            <a:extLst>
              <a:ext uri="{FF2B5EF4-FFF2-40B4-BE49-F238E27FC236}">
                <a16:creationId xmlns:a16="http://schemas.microsoft.com/office/drawing/2014/main" id="{5E79F199-14FB-6F45-955C-10D8936B3BD4}"/>
              </a:ext>
            </a:extLst>
          </p:cNvPr>
          <p:cNvSpPr>
            <a:spLocks noGrp="1"/>
          </p:cNvSpPr>
          <p:nvPr>
            <p:ph type="pic" sz="quarter" idx="19" hasCustomPrompt="1"/>
          </p:nvPr>
        </p:nvSpPr>
        <p:spPr>
          <a:xfrm>
            <a:off x="517525" y="2480901"/>
            <a:ext cx="1475999" cy="1475999"/>
          </a:xfrm>
          <a:solidFill>
            <a:srgbClr val="CCD1DB"/>
          </a:solidFill>
        </p:spPr>
        <p:txBody>
          <a:bodyPr anchor="ctr" anchorCtr="0">
            <a:noAutofit/>
          </a:bodyPr>
          <a:lstStyle>
            <a:lvl1pPr algn="ctr">
              <a:defRPr sz="1200" b="0" i="0">
                <a:solidFill>
                  <a:srgbClr val="616E90"/>
                </a:solidFill>
                <a:latin typeface="Arial" panose="020B0604020202020204" pitchFamily="34" charset="0"/>
                <a:cs typeface="Arial" panose="020B0604020202020204" pitchFamily="34" charset="0"/>
              </a:defRPr>
            </a:lvl1pPr>
          </a:lstStyle>
          <a:p>
            <a:r>
              <a:rPr lang="en-US" noProof="0"/>
              <a:t>Drop your </a:t>
            </a:r>
            <a:br>
              <a:rPr lang="en-US" noProof="0"/>
            </a:br>
            <a:r>
              <a:rPr lang="en-US" noProof="0"/>
              <a:t>image here</a:t>
            </a:r>
          </a:p>
        </p:txBody>
      </p:sp>
      <p:sp>
        <p:nvSpPr>
          <p:cNvPr id="23" name="Picture Placeholder 7">
            <a:extLst>
              <a:ext uri="{FF2B5EF4-FFF2-40B4-BE49-F238E27FC236}">
                <a16:creationId xmlns:a16="http://schemas.microsoft.com/office/drawing/2014/main" id="{6AD557D9-5B23-D842-8DB1-6DFC60369FB5}"/>
              </a:ext>
            </a:extLst>
          </p:cNvPr>
          <p:cNvSpPr>
            <a:spLocks noGrp="1"/>
          </p:cNvSpPr>
          <p:nvPr>
            <p:ph type="pic" sz="quarter" idx="20" hasCustomPrompt="1"/>
          </p:nvPr>
        </p:nvSpPr>
        <p:spPr>
          <a:xfrm>
            <a:off x="2453080" y="2480901"/>
            <a:ext cx="1475999" cy="1475999"/>
          </a:xfrm>
          <a:solidFill>
            <a:srgbClr val="CCD1DB"/>
          </a:solidFill>
        </p:spPr>
        <p:txBody>
          <a:bodyPr anchor="ctr" anchorCtr="0">
            <a:noAutofit/>
          </a:bodyPr>
          <a:lstStyle>
            <a:lvl1pPr algn="ctr">
              <a:defRPr sz="1200" b="0" i="0">
                <a:solidFill>
                  <a:srgbClr val="616E90"/>
                </a:solidFill>
                <a:latin typeface="Arial" panose="020B0604020202020204" pitchFamily="34" charset="0"/>
                <a:cs typeface="Arial" panose="020B0604020202020204" pitchFamily="34" charset="0"/>
              </a:defRPr>
            </a:lvl1pPr>
          </a:lstStyle>
          <a:p>
            <a:r>
              <a:rPr lang="en-US" noProof="0"/>
              <a:t>Drop your </a:t>
            </a:r>
            <a:br>
              <a:rPr lang="en-US" noProof="0"/>
            </a:br>
            <a:r>
              <a:rPr lang="en-US" noProof="0"/>
              <a:t>image here</a:t>
            </a:r>
          </a:p>
        </p:txBody>
      </p:sp>
      <p:sp>
        <p:nvSpPr>
          <p:cNvPr id="24" name="Picture Placeholder 7">
            <a:extLst>
              <a:ext uri="{FF2B5EF4-FFF2-40B4-BE49-F238E27FC236}">
                <a16:creationId xmlns:a16="http://schemas.microsoft.com/office/drawing/2014/main" id="{06A304C9-0CF4-5646-9DC9-6C1C22A61260}"/>
              </a:ext>
            </a:extLst>
          </p:cNvPr>
          <p:cNvSpPr>
            <a:spLocks noGrp="1"/>
          </p:cNvSpPr>
          <p:nvPr>
            <p:ph type="pic" sz="quarter" idx="21" hasCustomPrompt="1"/>
          </p:nvPr>
        </p:nvSpPr>
        <p:spPr>
          <a:xfrm>
            <a:off x="4388635" y="2480901"/>
            <a:ext cx="1475999" cy="1475999"/>
          </a:xfrm>
          <a:solidFill>
            <a:srgbClr val="CCD1DB"/>
          </a:solidFill>
        </p:spPr>
        <p:txBody>
          <a:bodyPr anchor="ctr" anchorCtr="0">
            <a:noAutofit/>
          </a:bodyPr>
          <a:lstStyle>
            <a:lvl1pPr algn="ctr">
              <a:defRPr sz="1200" b="0" i="0">
                <a:solidFill>
                  <a:srgbClr val="616E90"/>
                </a:solidFill>
                <a:latin typeface="Arial" panose="020B0604020202020204" pitchFamily="34" charset="0"/>
                <a:cs typeface="Arial" panose="020B0604020202020204" pitchFamily="34" charset="0"/>
              </a:defRPr>
            </a:lvl1pPr>
          </a:lstStyle>
          <a:p>
            <a:r>
              <a:rPr lang="en-US" noProof="0"/>
              <a:t>Drop your </a:t>
            </a:r>
            <a:br>
              <a:rPr lang="en-US" noProof="0"/>
            </a:br>
            <a:r>
              <a:rPr lang="en-US" noProof="0"/>
              <a:t>image here</a:t>
            </a:r>
          </a:p>
        </p:txBody>
      </p:sp>
      <p:sp>
        <p:nvSpPr>
          <p:cNvPr id="25" name="Picture Placeholder 7">
            <a:extLst>
              <a:ext uri="{FF2B5EF4-FFF2-40B4-BE49-F238E27FC236}">
                <a16:creationId xmlns:a16="http://schemas.microsoft.com/office/drawing/2014/main" id="{9AD69EEB-0D53-D042-BFA1-054C5C47078B}"/>
              </a:ext>
            </a:extLst>
          </p:cNvPr>
          <p:cNvSpPr>
            <a:spLocks noGrp="1"/>
          </p:cNvSpPr>
          <p:nvPr>
            <p:ph type="pic" sz="quarter" idx="22" hasCustomPrompt="1"/>
          </p:nvPr>
        </p:nvSpPr>
        <p:spPr>
          <a:xfrm>
            <a:off x="6324190" y="2480901"/>
            <a:ext cx="1475999" cy="1475999"/>
          </a:xfrm>
          <a:solidFill>
            <a:srgbClr val="CCD1DB"/>
          </a:solidFill>
        </p:spPr>
        <p:txBody>
          <a:bodyPr anchor="ctr" anchorCtr="0">
            <a:noAutofit/>
          </a:bodyPr>
          <a:lstStyle>
            <a:lvl1pPr algn="ctr">
              <a:defRPr sz="1200" b="0" i="0">
                <a:solidFill>
                  <a:srgbClr val="616E90"/>
                </a:solidFill>
                <a:latin typeface="Arial" panose="020B0604020202020204" pitchFamily="34" charset="0"/>
                <a:cs typeface="Arial" panose="020B0604020202020204" pitchFamily="34" charset="0"/>
              </a:defRPr>
            </a:lvl1pPr>
          </a:lstStyle>
          <a:p>
            <a:r>
              <a:rPr lang="en-US" noProof="0"/>
              <a:t>Drop your </a:t>
            </a:r>
            <a:br>
              <a:rPr lang="en-US" noProof="0"/>
            </a:br>
            <a:r>
              <a:rPr lang="en-US" noProof="0"/>
              <a:t>image here</a:t>
            </a:r>
          </a:p>
        </p:txBody>
      </p:sp>
      <p:sp>
        <p:nvSpPr>
          <p:cNvPr id="26" name="Picture Placeholder 7">
            <a:extLst>
              <a:ext uri="{FF2B5EF4-FFF2-40B4-BE49-F238E27FC236}">
                <a16:creationId xmlns:a16="http://schemas.microsoft.com/office/drawing/2014/main" id="{AEA24E74-BDCF-0140-AB75-F4049B77613C}"/>
              </a:ext>
            </a:extLst>
          </p:cNvPr>
          <p:cNvSpPr>
            <a:spLocks noGrp="1"/>
          </p:cNvSpPr>
          <p:nvPr>
            <p:ph type="pic" sz="quarter" idx="23" hasCustomPrompt="1"/>
          </p:nvPr>
        </p:nvSpPr>
        <p:spPr>
          <a:xfrm>
            <a:off x="8259745" y="2480901"/>
            <a:ext cx="1475999" cy="1475999"/>
          </a:xfrm>
          <a:solidFill>
            <a:srgbClr val="CCD1DB"/>
          </a:solidFill>
        </p:spPr>
        <p:txBody>
          <a:bodyPr anchor="ctr" anchorCtr="0">
            <a:noAutofit/>
          </a:bodyPr>
          <a:lstStyle>
            <a:lvl1pPr algn="ctr">
              <a:defRPr sz="1200" b="0" i="0">
                <a:solidFill>
                  <a:srgbClr val="616E90"/>
                </a:solidFill>
                <a:latin typeface="Arial" panose="020B0604020202020204" pitchFamily="34" charset="0"/>
                <a:cs typeface="Arial" panose="020B0604020202020204" pitchFamily="34" charset="0"/>
              </a:defRPr>
            </a:lvl1pPr>
          </a:lstStyle>
          <a:p>
            <a:r>
              <a:rPr lang="en-US" noProof="0"/>
              <a:t>Drop your </a:t>
            </a:r>
            <a:br>
              <a:rPr lang="en-US" noProof="0"/>
            </a:br>
            <a:r>
              <a:rPr lang="en-US" noProof="0"/>
              <a:t>image here</a:t>
            </a:r>
          </a:p>
        </p:txBody>
      </p:sp>
      <p:sp>
        <p:nvSpPr>
          <p:cNvPr id="27" name="Picture Placeholder 7">
            <a:extLst>
              <a:ext uri="{FF2B5EF4-FFF2-40B4-BE49-F238E27FC236}">
                <a16:creationId xmlns:a16="http://schemas.microsoft.com/office/drawing/2014/main" id="{C7EC1A6E-3F09-3B47-98FE-D80D5B0EEECC}"/>
              </a:ext>
            </a:extLst>
          </p:cNvPr>
          <p:cNvSpPr>
            <a:spLocks noGrp="1"/>
          </p:cNvSpPr>
          <p:nvPr>
            <p:ph type="pic" sz="quarter" idx="24" hasCustomPrompt="1"/>
          </p:nvPr>
        </p:nvSpPr>
        <p:spPr>
          <a:xfrm>
            <a:off x="10195301" y="2480901"/>
            <a:ext cx="1475999" cy="1475999"/>
          </a:xfrm>
          <a:solidFill>
            <a:srgbClr val="CCD1DB"/>
          </a:solidFill>
        </p:spPr>
        <p:txBody>
          <a:bodyPr anchor="ctr" anchorCtr="0">
            <a:noAutofit/>
          </a:bodyPr>
          <a:lstStyle>
            <a:lvl1pPr algn="ctr">
              <a:defRPr sz="1200" b="0" i="0">
                <a:solidFill>
                  <a:srgbClr val="616E90"/>
                </a:solidFill>
                <a:latin typeface="Arial" panose="020B0604020202020204" pitchFamily="34" charset="0"/>
                <a:cs typeface="Arial" panose="020B0604020202020204" pitchFamily="34" charset="0"/>
              </a:defRPr>
            </a:lvl1pPr>
          </a:lstStyle>
          <a:p>
            <a:r>
              <a:rPr lang="en-US" noProof="0"/>
              <a:t>Drop your </a:t>
            </a:r>
            <a:br>
              <a:rPr lang="en-US" noProof="0"/>
            </a:br>
            <a:r>
              <a:rPr lang="en-US" noProof="0"/>
              <a:t>image here</a:t>
            </a:r>
          </a:p>
        </p:txBody>
      </p:sp>
      <p:sp>
        <p:nvSpPr>
          <p:cNvPr id="28" name="Triangle 27">
            <a:extLst>
              <a:ext uri="{FF2B5EF4-FFF2-40B4-BE49-F238E27FC236}">
                <a16:creationId xmlns:a16="http://schemas.microsoft.com/office/drawing/2014/main" id="{C0E30614-7BFF-9E40-A581-D27F708B86B2}"/>
              </a:ext>
            </a:extLst>
          </p:cNvPr>
          <p:cNvSpPr/>
          <p:nvPr userDrawn="1"/>
        </p:nvSpPr>
        <p:spPr>
          <a:xfrm rot="10800000">
            <a:off x="5981699" y="1607458"/>
            <a:ext cx="228599" cy="1799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957633577"/>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Small title with side bar - grey">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4D88ECA-7F6C-774E-AB5B-CDFE2A522C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4" y="939600"/>
            <a:ext cx="4556125" cy="276999"/>
          </a:xfrm>
        </p:spPr>
        <p:txBody>
          <a:bodyPr/>
          <a:lstStyle>
            <a:lvl1pPr>
              <a:defRPr sz="2000" spc="-10" baseline="0">
                <a:solidFill>
                  <a:schemeClr val="bg1"/>
                </a:solidFill>
              </a:defRPr>
            </a:lvl1pPr>
          </a:lstStyle>
          <a:p>
            <a:r>
              <a:rPr lang="en-US" noProof="0"/>
              <a:t>Small headline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chemeClr val="bg1"/>
                </a:solidFill>
              </a:defRPr>
            </a:lvl1pPr>
          </a:lstStyle>
          <a:p>
            <a:fld id="{0F1B0725-83C4-8846-B9A2-02F6B1816295}" type="slidenum">
              <a:rPr lang="en-US" noProof="0" smtClean="0"/>
              <a:pPr/>
              <a:t>‹#›</a:t>
            </a:fld>
            <a:endParaRPr lang="en-US" noProof="0"/>
          </a:p>
        </p:txBody>
      </p: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088800" cy="156133"/>
          </a:xfrm>
        </p:spPr>
        <p:txBody>
          <a:bodyPr/>
          <a:lstStyle>
            <a:lvl1pPr>
              <a:defRPr sz="1000" b="0" i="0" cap="all" spc="300" baseline="0">
                <a:solidFill>
                  <a:schemeClr val="bg1"/>
                </a:solidFill>
                <a:latin typeface="Arial" panose="020B0604020202020204" pitchFamily="34" charset="0"/>
                <a:cs typeface="Arial" panose="020B0604020202020204" pitchFamily="34" charset="0"/>
              </a:defRPr>
            </a:lvl1pPr>
          </a:lstStyle>
          <a:p>
            <a:pPr lvl="0"/>
            <a:r>
              <a:rPr lang="en-US" noProof="0"/>
              <a:t>01 Eyebrow text</a:t>
            </a:r>
          </a:p>
        </p:txBody>
      </p:sp>
      <p:sp>
        <p:nvSpPr>
          <p:cNvPr id="18" name="Freeform 1">
            <a:extLst>
              <a:ext uri="{FF2B5EF4-FFF2-40B4-BE49-F238E27FC236}">
                <a16:creationId xmlns:a16="http://schemas.microsoft.com/office/drawing/2014/main" id="{CDBD81CA-2AE7-E641-A0C0-35565C8AC0ED}"/>
              </a:ext>
            </a:extLst>
          </p:cNvPr>
          <p:cNvSpPr>
            <a:spLocks noChangeArrowheads="1"/>
          </p:cNvSpPr>
          <p:nvPr userDrawn="1"/>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noProof="0"/>
          </a:p>
        </p:txBody>
      </p:sp>
    </p:spTree>
    <p:extLst>
      <p:ext uri="{BB962C8B-B14F-4D97-AF65-F5344CB8AC3E}">
        <p14:creationId xmlns:p14="http://schemas.microsoft.com/office/powerpoint/2010/main" val="3010264404"/>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Small title with side bar - grey">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D166EDE-D48D-9940-A090-6A855CB9D0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4" y="939600"/>
            <a:ext cx="4556125" cy="276999"/>
          </a:xfrm>
        </p:spPr>
        <p:txBody>
          <a:bodyPr/>
          <a:lstStyle>
            <a:lvl1pPr>
              <a:defRPr sz="2000" spc="-10" baseline="0">
                <a:solidFill>
                  <a:schemeClr val="bg1"/>
                </a:solidFill>
              </a:defRPr>
            </a:lvl1pPr>
          </a:lstStyle>
          <a:p>
            <a:r>
              <a:rPr lang="en-US" noProof="0"/>
              <a:t>Small headline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chemeClr val="bg1"/>
                </a:solidFill>
              </a:defRPr>
            </a:lvl1pPr>
          </a:lstStyle>
          <a:p>
            <a:fld id="{0F1B0725-83C4-8846-B9A2-02F6B1816295}" type="slidenum">
              <a:rPr lang="en-US" noProof="0" smtClean="0"/>
              <a:pPr/>
              <a:t>‹#›</a:t>
            </a:fld>
            <a:endParaRPr lang="en-US" noProof="0"/>
          </a:p>
        </p:txBody>
      </p: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088800" cy="156133"/>
          </a:xfrm>
        </p:spPr>
        <p:txBody>
          <a:bodyPr/>
          <a:lstStyle>
            <a:lvl1pPr>
              <a:defRPr sz="1000" b="0" i="0" cap="all" spc="300" baseline="0">
                <a:solidFill>
                  <a:schemeClr val="bg1"/>
                </a:solidFill>
                <a:latin typeface="Arial" panose="020B0604020202020204" pitchFamily="34" charset="0"/>
                <a:cs typeface="Arial" panose="020B0604020202020204" pitchFamily="34" charset="0"/>
              </a:defRPr>
            </a:lvl1pPr>
          </a:lstStyle>
          <a:p>
            <a:pPr lvl="0"/>
            <a:r>
              <a:rPr lang="en-US" noProof="0"/>
              <a:t>01 Eyebrow text</a:t>
            </a:r>
          </a:p>
        </p:txBody>
      </p:sp>
      <p:sp>
        <p:nvSpPr>
          <p:cNvPr id="18" name="Freeform 1">
            <a:extLst>
              <a:ext uri="{FF2B5EF4-FFF2-40B4-BE49-F238E27FC236}">
                <a16:creationId xmlns:a16="http://schemas.microsoft.com/office/drawing/2014/main" id="{CDBD81CA-2AE7-E641-A0C0-35565C8AC0ED}"/>
              </a:ext>
            </a:extLst>
          </p:cNvPr>
          <p:cNvSpPr>
            <a:spLocks noChangeArrowheads="1"/>
          </p:cNvSpPr>
          <p:nvPr userDrawn="1"/>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noProof="0"/>
          </a:p>
        </p:txBody>
      </p:sp>
    </p:spTree>
    <p:extLst>
      <p:ext uri="{BB962C8B-B14F-4D97-AF65-F5344CB8AC3E}">
        <p14:creationId xmlns:p14="http://schemas.microsoft.com/office/powerpoint/2010/main" val="3786842127"/>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image - narrow box">
    <p:bg>
      <p:bgPr>
        <a:solidFill>
          <a:srgbClr val="A4ADBF"/>
        </a:solidFill>
        <a:effectLst/>
      </p:bgPr>
    </p:bg>
    <p:spTree>
      <p:nvGrpSpPr>
        <p:cNvPr id="1" name=""/>
        <p:cNvGrpSpPr/>
        <p:nvPr/>
      </p:nvGrpSpPr>
      <p:grpSpPr>
        <a:xfrm>
          <a:off x="0" y="0"/>
          <a:ext cx="0" cy="0"/>
          <a:chOff x="0" y="0"/>
          <a:chExt cx="0" cy="0"/>
        </a:xfrm>
      </p:grpSpPr>
      <p:sp>
        <p:nvSpPr>
          <p:cNvPr id="11" name="Freeform 1">
            <a:extLst>
              <a:ext uri="{FF2B5EF4-FFF2-40B4-BE49-F238E27FC236}">
                <a16:creationId xmlns:a16="http://schemas.microsoft.com/office/drawing/2014/main" id="{7F5923AD-57AC-BB46-8086-C8884A6EB16F}"/>
              </a:ext>
            </a:extLst>
          </p:cNvPr>
          <p:cNvSpPr>
            <a:spLocks noChangeArrowheads="1"/>
          </p:cNvSpPr>
          <p:nvPr userDrawn="1"/>
        </p:nvSpPr>
        <p:spPr bwMode="auto">
          <a:xfrm>
            <a:off x="10048010" y="3221010"/>
            <a:ext cx="1670252" cy="347393"/>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a:p>
        </p:txBody>
      </p:sp>
      <p:sp>
        <p:nvSpPr>
          <p:cNvPr id="16" name="Rectangle 15">
            <a:extLst>
              <a:ext uri="{FF2B5EF4-FFF2-40B4-BE49-F238E27FC236}">
                <a16:creationId xmlns:a16="http://schemas.microsoft.com/office/drawing/2014/main" id="{432616A5-A7AF-EC40-87AF-766CE6A1D50E}"/>
              </a:ext>
            </a:extLst>
          </p:cNvPr>
          <p:cNvSpPr/>
          <p:nvPr userDrawn="1"/>
        </p:nvSpPr>
        <p:spPr>
          <a:xfrm>
            <a:off x="517525" y="517525"/>
            <a:ext cx="5499100" cy="582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6">
            <a:extLst>
              <a:ext uri="{FF2B5EF4-FFF2-40B4-BE49-F238E27FC236}">
                <a16:creationId xmlns:a16="http://schemas.microsoft.com/office/drawing/2014/main" id="{C1CF57DA-3AE9-6A4D-98DA-2B857C876781}"/>
              </a:ext>
            </a:extLst>
          </p:cNvPr>
          <p:cNvSpPr>
            <a:spLocks noGrp="1"/>
          </p:cNvSpPr>
          <p:nvPr>
            <p:ph type="body" sz="quarter" idx="11" hasCustomPrompt="1"/>
          </p:nvPr>
        </p:nvSpPr>
        <p:spPr>
          <a:xfrm>
            <a:off x="982663" y="4377435"/>
            <a:ext cx="3698668" cy="422808"/>
          </a:xfrm>
        </p:spPr>
        <p:txBody>
          <a:bodyPr wrap="square" lIns="0" rIns="0">
            <a:spAutoFit/>
          </a:bodyPr>
          <a:lstStyle>
            <a:lvl1pPr>
              <a:lnSpc>
                <a:spcPct val="120000"/>
              </a:lnSpc>
              <a:defRPr/>
            </a:lvl1pPr>
            <a:lvl2pPr marL="0" marR="0" indent="0" algn="l" defTabSz="914400" rtl="0" eaLnBrk="1" fontAlgn="auto" latinLnBrk="0" hangingPunct="1">
              <a:lnSpc>
                <a:spcPct val="100000"/>
              </a:lnSpc>
              <a:spcBef>
                <a:spcPts val="300"/>
              </a:spcBef>
              <a:spcAft>
                <a:spcPts val="600"/>
              </a:spcAft>
              <a:buClrTx/>
              <a:buSzTx/>
              <a:buFont typeface="Arial" panose="020B0604020202020204" pitchFamily="34" charset="0"/>
              <a:buNone/>
              <a:tabLst/>
              <a:defRPr/>
            </a:lvl2pPr>
          </a:lstStyle>
          <a:p>
            <a:pPr lvl="0"/>
            <a:r>
              <a:rPr lang="en-US" noProof="0"/>
              <a:t>Lorem ipsum dolor sit amet, consectetur adipiscing elit, sed do eiusmod tempor incididunt ut labore.</a:t>
            </a:r>
          </a:p>
        </p:txBody>
      </p:sp>
      <p:cxnSp>
        <p:nvCxnSpPr>
          <p:cNvPr id="20" name="Straight Connector 19">
            <a:extLst>
              <a:ext uri="{FF2B5EF4-FFF2-40B4-BE49-F238E27FC236}">
                <a16:creationId xmlns:a16="http://schemas.microsoft.com/office/drawing/2014/main" id="{5E1081CB-C2C4-CA49-A0AE-DFB617AE3E74}"/>
              </a:ext>
            </a:extLst>
          </p:cNvPr>
          <p:cNvCxnSpPr>
            <a:cxnSpLocks/>
          </p:cNvCxnSpPr>
          <p:nvPr userDrawn="1"/>
        </p:nvCxnSpPr>
        <p:spPr>
          <a:xfrm>
            <a:off x="982192" y="5569799"/>
            <a:ext cx="18951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 Placeholder 20">
            <a:extLst>
              <a:ext uri="{FF2B5EF4-FFF2-40B4-BE49-F238E27FC236}">
                <a16:creationId xmlns:a16="http://schemas.microsoft.com/office/drawing/2014/main" id="{09474EF4-404B-A64B-A6DD-BD6D6D4BCA1A}"/>
              </a:ext>
            </a:extLst>
          </p:cNvPr>
          <p:cNvSpPr>
            <a:spLocks noGrp="1"/>
          </p:cNvSpPr>
          <p:nvPr>
            <p:ph type="body" sz="quarter" idx="12" hasCustomPrompt="1"/>
          </p:nvPr>
        </p:nvSpPr>
        <p:spPr>
          <a:xfrm>
            <a:off x="982663" y="5760000"/>
            <a:ext cx="3376612" cy="218586"/>
          </a:xfrm>
        </p:spPr>
        <p:txBody>
          <a:bodyPr/>
          <a:lstStyle>
            <a:lvl1pPr>
              <a:defRPr sz="1400" b="1" i="0">
                <a:latin typeface="Arial" panose="020B0604020202020204" pitchFamily="34" charset="0"/>
                <a:cs typeface="Arial" panose="020B0604020202020204" pitchFamily="34" charset="0"/>
              </a:defRPr>
            </a:lvl1pPr>
            <a:lvl2pPr>
              <a:defRPr/>
            </a:lvl2pPr>
          </a:lstStyle>
          <a:p>
            <a:pPr lvl="0"/>
            <a:r>
              <a:rPr lang="en-US" noProof="0"/>
              <a:t>yougov.com/xxxxxxxx</a:t>
            </a:r>
          </a:p>
        </p:txBody>
      </p:sp>
      <p:sp>
        <p:nvSpPr>
          <p:cNvPr id="23" name="Date Placeholder 23">
            <a:extLst>
              <a:ext uri="{FF2B5EF4-FFF2-40B4-BE49-F238E27FC236}">
                <a16:creationId xmlns:a16="http://schemas.microsoft.com/office/drawing/2014/main" id="{34CF224A-FFE4-8649-894E-609118103179}"/>
              </a:ext>
            </a:extLst>
          </p:cNvPr>
          <p:cNvSpPr>
            <a:spLocks noGrp="1"/>
          </p:cNvSpPr>
          <p:nvPr>
            <p:ph type="dt" sz="half" idx="13"/>
          </p:nvPr>
        </p:nvSpPr>
        <p:spPr>
          <a:xfrm>
            <a:off x="982663" y="828000"/>
            <a:ext cx="3377083" cy="365125"/>
          </a:xfrm>
        </p:spPr>
        <p:txBody>
          <a:bodyPr/>
          <a:lstStyle/>
          <a:p>
            <a:endParaRPr lang="en-US" noProof="0"/>
          </a:p>
        </p:txBody>
      </p:sp>
      <p:sp>
        <p:nvSpPr>
          <p:cNvPr id="26" name="Title 27">
            <a:extLst>
              <a:ext uri="{FF2B5EF4-FFF2-40B4-BE49-F238E27FC236}">
                <a16:creationId xmlns:a16="http://schemas.microsoft.com/office/drawing/2014/main" id="{4DC0CCAD-010A-154C-80D6-0D8C065C9349}"/>
              </a:ext>
            </a:extLst>
          </p:cNvPr>
          <p:cNvSpPr>
            <a:spLocks noGrp="1"/>
          </p:cNvSpPr>
          <p:nvPr>
            <p:ph type="title" hasCustomPrompt="1"/>
          </p:nvPr>
        </p:nvSpPr>
        <p:spPr>
          <a:xfrm>
            <a:off x="969187" y="2039372"/>
            <a:ext cx="4593578" cy="2234010"/>
          </a:xfrm>
        </p:spPr>
        <p:txBody>
          <a:bodyPr/>
          <a:lstStyle>
            <a:lvl1pPr>
              <a:defRPr spc="-100" baseline="0"/>
            </a:lvl1pPr>
          </a:lstStyle>
          <a:p>
            <a:r>
              <a:rPr lang="en-US" noProof="0"/>
              <a:t>Medium box </a:t>
            </a:r>
            <a:br>
              <a:rPr lang="en-US" noProof="0"/>
            </a:br>
            <a:r>
              <a:rPr lang="en-US" noProof="0"/>
              <a:t>option</a:t>
            </a:r>
          </a:p>
        </p:txBody>
      </p:sp>
      <p:sp>
        <p:nvSpPr>
          <p:cNvPr id="28" name="Rectangle 27">
            <a:extLst>
              <a:ext uri="{FF2B5EF4-FFF2-40B4-BE49-F238E27FC236}">
                <a16:creationId xmlns:a16="http://schemas.microsoft.com/office/drawing/2014/main" id="{FD9DBA1B-F65C-794C-B2F7-01CF46A98A32}"/>
              </a:ext>
            </a:extLst>
          </p:cNvPr>
          <p:cNvSpPr/>
          <p:nvPr userDrawn="1"/>
        </p:nvSpPr>
        <p:spPr>
          <a:xfrm>
            <a:off x="0" y="-212819"/>
            <a:ext cx="10025180" cy="153888"/>
          </a:xfrm>
          <a:prstGeom prst="rect">
            <a:avLst/>
          </a:prstGeom>
        </p:spPr>
        <p:txBody>
          <a:bodyPr wrap="none" lIns="0" tIns="0" rIns="0" bIns="0">
            <a:spAutoFit/>
          </a:bodyPr>
          <a:lstStyle/>
          <a:p>
            <a:r>
              <a:rPr lang="en-US" sz="1000" noProof="0">
                <a:solidFill>
                  <a:srgbClr val="CCD1DB"/>
                </a:solidFill>
              </a:rPr>
              <a:t>To change background: Right-click the grey area. Select ‘Format background’, then select ‘Picture or texture fill’. Click ‘Insert’ and choose a 16x9 ratio image from your computer. </a:t>
            </a:r>
          </a:p>
        </p:txBody>
      </p:sp>
      <p:sp>
        <p:nvSpPr>
          <p:cNvPr id="12" name="Triangle 11">
            <a:extLst>
              <a:ext uri="{FF2B5EF4-FFF2-40B4-BE49-F238E27FC236}">
                <a16:creationId xmlns:a16="http://schemas.microsoft.com/office/drawing/2014/main" id="{086737A8-3859-664E-972D-1C486CFA9E94}"/>
              </a:ext>
            </a:extLst>
          </p:cNvPr>
          <p:cNvSpPr/>
          <p:nvPr userDrawn="1"/>
        </p:nvSpPr>
        <p:spPr>
          <a:xfrm rot="5400000">
            <a:off x="5990089" y="3339039"/>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4" name="Triangle 13">
            <a:extLst>
              <a:ext uri="{FF2B5EF4-FFF2-40B4-BE49-F238E27FC236}">
                <a16:creationId xmlns:a16="http://schemas.microsoft.com/office/drawing/2014/main" id="{6E03F1D2-19BF-9943-A933-EEEC56B341EB}"/>
              </a:ext>
            </a:extLst>
          </p:cNvPr>
          <p:cNvSpPr/>
          <p:nvPr userDrawn="1"/>
        </p:nvSpPr>
        <p:spPr>
          <a:xfrm rot="16200000">
            <a:off x="11987739" y="3339039"/>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166438876"/>
      </p:ext>
    </p:extLst>
  </p:cSld>
  <p:clrMapOvr>
    <a:masterClrMapping/>
  </p:clrMapOvr>
  <p:extLst>
    <p:ext uri="{DCECCB84-F9BA-43D5-87BE-67443E8EF086}">
      <p15:sldGuideLst xmlns:p15="http://schemas.microsoft.com/office/powerpoint/2012/main">
        <p15:guide id="1" orient="horz" pos="1275">
          <p15:clr>
            <a:srgbClr val="FBAE40"/>
          </p15:clr>
        </p15:guide>
        <p15:guide id="2" pos="61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and sub with 1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850302"/>
            <a:ext cx="10515599" cy="443198"/>
          </a:xfrm>
        </p:spPr>
        <p:txBody>
          <a:bodyPr/>
          <a:lstStyle>
            <a:lvl1pPr>
              <a:defRPr sz="3200" spc="-20" baseline="0"/>
            </a:lvl1pPr>
          </a:lstStyle>
          <a:p>
            <a:r>
              <a:rPr lang="en-US" noProof="0"/>
              <a:t>Headline goes here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rgbClr val="9AA4B7"/>
                </a:solidFill>
              </a:defRPr>
            </a:lvl1pPr>
          </a:lstStyle>
          <a:p>
            <a:fld id="{0F1B0725-83C4-8846-B9A2-02F6B1816295}" type="slidenum">
              <a:rPr lang="en-US" smtClean="0"/>
              <a:pPr/>
              <a:t>‹#›</a:t>
            </a:fld>
            <a:endParaRPr lang="en-US"/>
          </a:p>
        </p:txBody>
      </p:sp>
    </p:spTree>
    <p:extLst>
      <p:ext uri="{BB962C8B-B14F-4D97-AF65-F5344CB8AC3E}">
        <p14:creationId xmlns:p14="http://schemas.microsoft.com/office/powerpoint/2010/main" val="732390153"/>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YG 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4400" y="388800"/>
            <a:ext cx="10634400" cy="461665"/>
          </a:xfrm>
        </p:spPr>
        <p:txBody>
          <a:bodyPr/>
          <a:lstStyle>
            <a:lvl1pPr>
              <a:defRPr b="1" i="0">
                <a:solidFill>
                  <a:schemeClr val="tx1"/>
                </a:solidFill>
                <a:latin typeface="Rawline" pitchFamily="2" charset="77"/>
              </a:defRPr>
            </a:lvl1pPr>
          </a:lstStyle>
          <a:p>
            <a:r>
              <a:rPr lang="en-US"/>
              <a:t>Generic Slide – Blank</a:t>
            </a:r>
          </a:p>
        </p:txBody>
      </p:sp>
      <p:sp>
        <p:nvSpPr>
          <p:cNvPr id="3" name="Slide Number Placeholder 2">
            <a:extLst>
              <a:ext uri="{FF2B5EF4-FFF2-40B4-BE49-F238E27FC236}">
                <a16:creationId xmlns:a16="http://schemas.microsoft.com/office/drawing/2014/main" id="{250F156E-75A8-7B43-B698-ACF7CD1472E3}"/>
              </a:ext>
            </a:extLst>
          </p:cNvPr>
          <p:cNvSpPr>
            <a:spLocks noGrp="1"/>
          </p:cNvSpPr>
          <p:nvPr>
            <p:ph type="sldNum" sz="quarter" idx="10"/>
          </p:nvPr>
        </p:nvSpPr>
        <p:spPr>
          <a:xfrm>
            <a:off x="10887075" y="6343650"/>
            <a:ext cx="784225" cy="153888"/>
          </a:xfrm>
        </p:spPr>
        <p:txBody>
          <a:bodyPr/>
          <a:lstStyle>
            <a:lvl1pPr>
              <a:defRPr>
                <a:solidFill>
                  <a:schemeClr val="bg1"/>
                </a:solidFill>
              </a:defRPr>
            </a:lvl1pPr>
          </a:lstStyle>
          <a:p>
            <a:fld id="{0F1B0725-83C4-8846-B9A2-02F6B1816295}" type="slidenum">
              <a:rPr lang="en-US" noProof="0" smtClean="0"/>
              <a:pPr/>
              <a:t>‹#›</a:t>
            </a:fld>
            <a:endParaRPr lang="en-US" noProof="0"/>
          </a:p>
        </p:txBody>
      </p:sp>
    </p:spTree>
    <p:extLst>
      <p:ext uri="{BB962C8B-B14F-4D97-AF65-F5344CB8AC3E}">
        <p14:creationId xmlns:p14="http://schemas.microsoft.com/office/powerpoint/2010/main" val="167412952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le 2 col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850302"/>
            <a:ext cx="5129262" cy="886397"/>
          </a:xfrm>
        </p:spPr>
        <p:txBody>
          <a:bodyPr wrap="square">
            <a:spAutoFit/>
          </a:bodyPr>
          <a:lstStyle>
            <a:lvl1pPr>
              <a:defRPr sz="3200" spc="-20" baseline="0"/>
            </a:lvl1pPr>
          </a:lstStyle>
          <a:p>
            <a:r>
              <a:rPr lang="en-US" noProof="0"/>
              <a:t>Headline here over two lines</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chemeClr val="bg1"/>
                </a:solidFill>
              </a:defRPr>
            </a:lvl1pPr>
          </a:lstStyle>
          <a:p>
            <a:fld id="{0F1B0725-83C4-8846-B9A2-02F6B1816295}" type="slidenum">
              <a:rPr lang="en-US" noProof="0" smtClean="0"/>
              <a:pPr/>
              <a:t>‹#›</a:t>
            </a:fld>
            <a:endParaRPr lang="en-US" noProof="0"/>
          </a:p>
        </p:txBody>
      </p: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252787" cy="156133"/>
          </a:xfrm>
        </p:spPr>
        <p:txBody>
          <a:bodyPr/>
          <a:lstStyle>
            <a:lvl1pPr>
              <a:defRPr sz="1000" b="0" i="0" cap="all" spc="300" baseline="0">
                <a:latin typeface="Arial" panose="020B0604020202020204" pitchFamily="34" charset="0"/>
                <a:cs typeface="Arial" panose="020B0604020202020204" pitchFamily="34" charset="0"/>
              </a:defRPr>
            </a:lvl1pPr>
          </a:lstStyle>
          <a:p>
            <a:pPr lvl="0"/>
            <a:r>
              <a:rPr lang="en-US" noProof="0"/>
              <a:t>01 Eyebrow text</a:t>
            </a:r>
          </a:p>
        </p:txBody>
      </p:sp>
      <p:sp>
        <p:nvSpPr>
          <p:cNvPr id="14" name="Text Placeholder 13">
            <a:extLst>
              <a:ext uri="{FF2B5EF4-FFF2-40B4-BE49-F238E27FC236}">
                <a16:creationId xmlns:a16="http://schemas.microsoft.com/office/drawing/2014/main" id="{8128C666-93DC-3643-ACB6-D38D966B7D58}"/>
              </a:ext>
            </a:extLst>
          </p:cNvPr>
          <p:cNvSpPr>
            <a:spLocks noGrp="1"/>
          </p:cNvSpPr>
          <p:nvPr>
            <p:ph type="body" sz="quarter" idx="12" hasCustomPrompt="1"/>
          </p:nvPr>
        </p:nvSpPr>
        <p:spPr>
          <a:xfrm>
            <a:off x="517526" y="2186315"/>
            <a:ext cx="5491164" cy="520655"/>
          </a:xfrm>
        </p:spPr>
        <p:txBody>
          <a:bodyPr/>
          <a:lstStyle>
            <a:lvl1pPr>
              <a:defRPr sz="1600"/>
            </a:lvl1pPr>
          </a:lstStyle>
          <a:p>
            <a:pPr lvl="0"/>
            <a:r>
              <a:rPr lang="en-US" noProof="0"/>
              <a:t>Lorem ipsum dolor sit amet, consectetur adipiscing elit, sed do eiusmod tempor incididunt ut labore</a:t>
            </a:r>
          </a:p>
        </p:txBody>
      </p:sp>
      <p:sp>
        <p:nvSpPr>
          <p:cNvPr id="10" name="Triangle 9">
            <a:extLst>
              <a:ext uri="{FF2B5EF4-FFF2-40B4-BE49-F238E27FC236}">
                <a16:creationId xmlns:a16="http://schemas.microsoft.com/office/drawing/2014/main" id="{614E6965-AF0E-1C48-9DA1-2F6ABCB2892B}"/>
              </a:ext>
            </a:extLst>
          </p:cNvPr>
          <p:cNvSpPr/>
          <p:nvPr userDrawn="1"/>
        </p:nvSpPr>
        <p:spPr>
          <a:xfrm rot="5400000">
            <a:off x="6459031" y="966227"/>
            <a:ext cx="255090"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916624861"/>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Hero quote">
    <p:bg>
      <p:bgPr>
        <a:solidFill>
          <a:srgbClr val="A4ADB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1462086" y="1920002"/>
            <a:ext cx="9267825" cy="2215991"/>
          </a:xfrm>
        </p:spPr>
        <p:txBody>
          <a:bodyPr/>
          <a:lstStyle>
            <a:lvl1pPr algn="ctr">
              <a:defRPr sz="8000" spc="-200" baseline="0">
                <a:solidFill>
                  <a:schemeClr val="bg1"/>
                </a:solidFill>
              </a:defRPr>
            </a:lvl1pPr>
          </a:lstStyle>
          <a:p>
            <a:r>
              <a:rPr lang="en-US" noProof="0"/>
              <a:t>Hero quote </a:t>
            </a:r>
            <a:br>
              <a:rPr lang="en-US" noProof="0"/>
            </a:br>
            <a:r>
              <a:rPr lang="en-US" noProof="0"/>
              <a:t>goes here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chemeClr val="bg1"/>
                </a:solidFill>
              </a:defRPr>
            </a:lvl1pPr>
          </a:lstStyle>
          <a:p>
            <a:fld id="{0F1B0725-83C4-8846-B9A2-02F6B1816295}" type="slidenum">
              <a:rPr lang="en-US" noProof="0" smtClean="0"/>
              <a:pPr/>
              <a:t>‹#›</a:t>
            </a:fld>
            <a:endParaRPr lang="en-US" noProof="0"/>
          </a:p>
        </p:txBody>
      </p:sp>
      <p:sp>
        <p:nvSpPr>
          <p:cNvPr id="18" name="Freeform 1">
            <a:extLst>
              <a:ext uri="{FF2B5EF4-FFF2-40B4-BE49-F238E27FC236}">
                <a16:creationId xmlns:a16="http://schemas.microsoft.com/office/drawing/2014/main" id="{CDBD81CA-2AE7-E641-A0C0-35565C8AC0ED}"/>
              </a:ext>
            </a:extLst>
          </p:cNvPr>
          <p:cNvSpPr>
            <a:spLocks noChangeArrowheads="1"/>
          </p:cNvSpPr>
          <p:nvPr userDrawn="1"/>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noProof="0"/>
          </a:p>
        </p:txBody>
      </p:sp>
      <p:sp>
        <p:nvSpPr>
          <p:cNvPr id="6" name="Text Placeholder 5">
            <a:extLst>
              <a:ext uri="{FF2B5EF4-FFF2-40B4-BE49-F238E27FC236}">
                <a16:creationId xmlns:a16="http://schemas.microsoft.com/office/drawing/2014/main" id="{168BFD09-50B9-BD46-BAEF-16D385AD7EB9}"/>
              </a:ext>
            </a:extLst>
          </p:cNvPr>
          <p:cNvSpPr>
            <a:spLocks noGrp="1"/>
          </p:cNvSpPr>
          <p:nvPr>
            <p:ph type="body" sz="quarter" idx="16" hasCustomPrompt="1"/>
          </p:nvPr>
        </p:nvSpPr>
        <p:spPr>
          <a:xfrm>
            <a:off x="4295776" y="4251960"/>
            <a:ext cx="3603624" cy="187359"/>
          </a:xfrm>
        </p:spPr>
        <p:txBody>
          <a:bodyPr/>
          <a:lstStyle>
            <a:lvl1pPr algn="ctr">
              <a:defRPr sz="1200" b="0" i="0" cap="all" spc="300" baseline="0">
                <a:solidFill>
                  <a:schemeClr val="bg1"/>
                </a:solidFill>
                <a:latin typeface="Arial" panose="020B0604020202020204" pitchFamily="34" charset="0"/>
                <a:cs typeface="Arial" panose="020B0604020202020204" pitchFamily="34" charset="0"/>
              </a:defRPr>
            </a:lvl1pPr>
          </a:lstStyle>
          <a:p>
            <a:pPr lvl="0"/>
            <a:r>
              <a:rPr lang="en-US" noProof="0"/>
              <a:t>NAME OF PERSON</a:t>
            </a:r>
          </a:p>
        </p:txBody>
      </p:sp>
      <p:sp>
        <p:nvSpPr>
          <p:cNvPr id="7" name="Rectangle 6">
            <a:extLst>
              <a:ext uri="{FF2B5EF4-FFF2-40B4-BE49-F238E27FC236}">
                <a16:creationId xmlns:a16="http://schemas.microsoft.com/office/drawing/2014/main" id="{744AE61D-80CE-934E-A70C-46C4660BD5F9}"/>
              </a:ext>
            </a:extLst>
          </p:cNvPr>
          <p:cNvSpPr/>
          <p:nvPr userDrawn="1"/>
        </p:nvSpPr>
        <p:spPr>
          <a:xfrm>
            <a:off x="0" y="-212819"/>
            <a:ext cx="10025180" cy="153888"/>
          </a:xfrm>
          <a:prstGeom prst="rect">
            <a:avLst/>
          </a:prstGeom>
        </p:spPr>
        <p:txBody>
          <a:bodyPr wrap="none" lIns="0" tIns="0" rIns="0" bIns="0">
            <a:spAutoFit/>
          </a:bodyPr>
          <a:lstStyle/>
          <a:p>
            <a:r>
              <a:rPr lang="en-US" sz="1000" noProof="0">
                <a:solidFill>
                  <a:srgbClr val="CCD1DB"/>
                </a:solidFill>
              </a:rPr>
              <a:t>To change background: Right-click the grey area. Select ‘Format background’, then select ‘Picture or texture fill’. Click ‘Insert’ and choose a 16x9 ratio image from your computer. </a:t>
            </a:r>
          </a:p>
        </p:txBody>
      </p:sp>
      <p:sp>
        <p:nvSpPr>
          <p:cNvPr id="10" name="Triangle 9">
            <a:extLst>
              <a:ext uri="{FF2B5EF4-FFF2-40B4-BE49-F238E27FC236}">
                <a16:creationId xmlns:a16="http://schemas.microsoft.com/office/drawing/2014/main" id="{CFAC4A93-52D3-854F-BC3E-13FE1662E75D}"/>
              </a:ext>
            </a:extLst>
          </p:cNvPr>
          <p:cNvSpPr/>
          <p:nvPr userDrawn="1"/>
        </p:nvSpPr>
        <p:spPr>
          <a:xfrm rot="10800000">
            <a:off x="5981698" y="-1"/>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 name="Triangle 11">
            <a:extLst>
              <a:ext uri="{FF2B5EF4-FFF2-40B4-BE49-F238E27FC236}">
                <a16:creationId xmlns:a16="http://schemas.microsoft.com/office/drawing/2014/main" id="{BEBEE775-05AA-A041-8B1B-3D106343A847}"/>
              </a:ext>
            </a:extLst>
          </p:cNvPr>
          <p:cNvSpPr/>
          <p:nvPr userDrawn="1"/>
        </p:nvSpPr>
        <p:spPr>
          <a:xfrm>
            <a:off x="5981698" y="6678076"/>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663052916"/>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Hero quote">
    <p:bg>
      <p:bgPr>
        <a:solidFill>
          <a:srgbClr val="A4ADBF"/>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7CE6BCDF-81C5-FD48-BCA2-BD48BEC859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1462086" y="1920002"/>
            <a:ext cx="9267825" cy="2215991"/>
          </a:xfrm>
        </p:spPr>
        <p:txBody>
          <a:bodyPr/>
          <a:lstStyle>
            <a:lvl1pPr algn="ctr">
              <a:defRPr sz="8000" spc="-200" baseline="0">
                <a:solidFill>
                  <a:schemeClr val="bg1"/>
                </a:solidFill>
              </a:defRPr>
            </a:lvl1pPr>
          </a:lstStyle>
          <a:p>
            <a:r>
              <a:rPr lang="en-US" noProof="0"/>
              <a:t>Hero quote </a:t>
            </a:r>
            <a:br>
              <a:rPr lang="en-US" noProof="0"/>
            </a:br>
            <a:r>
              <a:rPr lang="en-US" noProof="0"/>
              <a:t>goes here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chemeClr val="bg1"/>
                </a:solidFill>
              </a:defRPr>
            </a:lvl1pPr>
          </a:lstStyle>
          <a:p>
            <a:fld id="{0F1B0725-83C4-8846-B9A2-02F6B1816295}" type="slidenum">
              <a:rPr lang="en-US" noProof="0" smtClean="0"/>
              <a:pPr/>
              <a:t>‹#›</a:t>
            </a:fld>
            <a:endParaRPr lang="en-US" noProof="0"/>
          </a:p>
        </p:txBody>
      </p:sp>
      <p:sp>
        <p:nvSpPr>
          <p:cNvPr id="18" name="Freeform 1">
            <a:extLst>
              <a:ext uri="{FF2B5EF4-FFF2-40B4-BE49-F238E27FC236}">
                <a16:creationId xmlns:a16="http://schemas.microsoft.com/office/drawing/2014/main" id="{CDBD81CA-2AE7-E641-A0C0-35565C8AC0ED}"/>
              </a:ext>
            </a:extLst>
          </p:cNvPr>
          <p:cNvSpPr>
            <a:spLocks noChangeArrowheads="1"/>
          </p:cNvSpPr>
          <p:nvPr userDrawn="1"/>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noProof="0"/>
          </a:p>
        </p:txBody>
      </p:sp>
      <p:sp>
        <p:nvSpPr>
          <p:cNvPr id="6" name="Text Placeholder 5">
            <a:extLst>
              <a:ext uri="{FF2B5EF4-FFF2-40B4-BE49-F238E27FC236}">
                <a16:creationId xmlns:a16="http://schemas.microsoft.com/office/drawing/2014/main" id="{168BFD09-50B9-BD46-BAEF-16D385AD7EB9}"/>
              </a:ext>
            </a:extLst>
          </p:cNvPr>
          <p:cNvSpPr>
            <a:spLocks noGrp="1"/>
          </p:cNvSpPr>
          <p:nvPr>
            <p:ph type="body" sz="quarter" idx="16" hasCustomPrompt="1"/>
          </p:nvPr>
        </p:nvSpPr>
        <p:spPr>
          <a:xfrm>
            <a:off x="4295776" y="4251960"/>
            <a:ext cx="3603624" cy="187359"/>
          </a:xfrm>
        </p:spPr>
        <p:txBody>
          <a:bodyPr/>
          <a:lstStyle>
            <a:lvl1pPr algn="ctr">
              <a:defRPr sz="1200" b="0" i="0" cap="all" spc="300" baseline="0">
                <a:solidFill>
                  <a:schemeClr val="bg1"/>
                </a:solidFill>
                <a:latin typeface="Arial" panose="020B0604020202020204" pitchFamily="34" charset="0"/>
                <a:cs typeface="Arial" panose="020B0604020202020204" pitchFamily="34" charset="0"/>
              </a:defRPr>
            </a:lvl1pPr>
          </a:lstStyle>
          <a:p>
            <a:pPr lvl="0"/>
            <a:r>
              <a:rPr lang="en-US" noProof="0"/>
              <a:t>NAME OF PERSON</a:t>
            </a:r>
          </a:p>
        </p:txBody>
      </p:sp>
      <p:sp>
        <p:nvSpPr>
          <p:cNvPr id="10" name="Triangle 9">
            <a:extLst>
              <a:ext uri="{FF2B5EF4-FFF2-40B4-BE49-F238E27FC236}">
                <a16:creationId xmlns:a16="http://schemas.microsoft.com/office/drawing/2014/main" id="{F6A41A44-58DC-B845-8C42-32DB93BA55E4}"/>
              </a:ext>
            </a:extLst>
          </p:cNvPr>
          <p:cNvSpPr/>
          <p:nvPr userDrawn="1"/>
        </p:nvSpPr>
        <p:spPr>
          <a:xfrm rot="10800000">
            <a:off x="5981698" y="-1"/>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Triangle 10">
            <a:extLst>
              <a:ext uri="{FF2B5EF4-FFF2-40B4-BE49-F238E27FC236}">
                <a16:creationId xmlns:a16="http://schemas.microsoft.com/office/drawing/2014/main" id="{8AF94FE4-F80C-E847-9460-E1D073E898D9}"/>
              </a:ext>
            </a:extLst>
          </p:cNvPr>
          <p:cNvSpPr/>
          <p:nvPr userDrawn="1"/>
        </p:nvSpPr>
        <p:spPr>
          <a:xfrm>
            <a:off x="5981698" y="6678076"/>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049919277"/>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ivider - plum">
    <p:bg>
      <p:bgPr>
        <a:solidFill>
          <a:schemeClr val="accent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chemeClr val="bg1"/>
                </a:solidFill>
              </a:defRPr>
            </a:lvl1pPr>
          </a:lstStyle>
          <a:p>
            <a:fld id="{0F1B0725-83C4-8846-B9A2-02F6B1816295}" type="slidenum">
              <a:rPr lang="en-US" noProof="0" smtClean="0"/>
              <a:pPr/>
              <a:t>‹#›</a:t>
            </a:fld>
            <a:endParaRPr lang="en-US" noProof="0"/>
          </a:p>
        </p:txBody>
      </p: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088800" cy="156133"/>
          </a:xfrm>
        </p:spPr>
        <p:txBody>
          <a:bodyPr/>
          <a:lstStyle>
            <a:lvl1pPr>
              <a:defRPr sz="1000" b="0" i="0" cap="all" spc="300" baseline="0">
                <a:solidFill>
                  <a:schemeClr val="bg1"/>
                </a:solidFill>
                <a:latin typeface="Arial" panose="020B0604020202020204" pitchFamily="34" charset="0"/>
                <a:cs typeface="Arial" panose="020B0604020202020204" pitchFamily="34" charset="0"/>
              </a:defRPr>
            </a:lvl1pPr>
          </a:lstStyle>
          <a:p>
            <a:pPr lvl="0"/>
            <a:r>
              <a:rPr lang="en-US" noProof="0"/>
              <a:t>Section 01</a:t>
            </a:r>
          </a:p>
        </p:txBody>
      </p:sp>
      <p:sp>
        <p:nvSpPr>
          <p:cNvPr id="18" name="Freeform 1">
            <a:extLst>
              <a:ext uri="{FF2B5EF4-FFF2-40B4-BE49-F238E27FC236}">
                <a16:creationId xmlns:a16="http://schemas.microsoft.com/office/drawing/2014/main" id="{CDBD81CA-2AE7-E641-A0C0-35565C8AC0ED}"/>
              </a:ext>
            </a:extLst>
          </p:cNvPr>
          <p:cNvSpPr>
            <a:spLocks noChangeArrowheads="1"/>
          </p:cNvSpPr>
          <p:nvPr userDrawn="1"/>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noProof="0"/>
          </a:p>
        </p:txBody>
      </p:sp>
      <p:sp>
        <p:nvSpPr>
          <p:cNvPr id="6" name="Text Placeholder 5">
            <a:extLst>
              <a:ext uri="{FF2B5EF4-FFF2-40B4-BE49-F238E27FC236}">
                <a16:creationId xmlns:a16="http://schemas.microsoft.com/office/drawing/2014/main" id="{7FCEDC9E-4F31-0546-B941-125CDC2C65E2}"/>
              </a:ext>
            </a:extLst>
          </p:cNvPr>
          <p:cNvSpPr>
            <a:spLocks noGrp="1"/>
          </p:cNvSpPr>
          <p:nvPr>
            <p:ph type="body" sz="quarter" idx="12" hasCustomPrompt="1"/>
          </p:nvPr>
        </p:nvSpPr>
        <p:spPr>
          <a:xfrm>
            <a:off x="2403474" y="4254500"/>
            <a:ext cx="5495925" cy="493277"/>
          </a:xfrm>
        </p:spPr>
        <p:txBody>
          <a:bodyPr/>
          <a:lstStyle>
            <a:lvl1pPr marL="36000">
              <a:lnSpc>
                <a:spcPct val="120000"/>
              </a:lnSpc>
              <a:defRPr sz="1400" b="0" i="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Lorem ipsum dolor sit amet, consectetur adipiscing elit, sed do eiusmod tempor incididunt ut labore et dolore magna aliqua.</a:t>
            </a:r>
          </a:p>
        </p:txBody>
      </p:sp>
      <p:sp>
        <p:nvSpPr>
          <p:cNvPr id="10" name="Text Placeholder 9">
            <a:extLst>
              <a:ext uri="{FF2B5EF4-FFF2-40B4-BE49-F238E27FC236}">
                <a16:creationId xmlns:a16="http://schemas.microsoft.com/office/drawing/2014/main" id="{891B0CAA-A852-254D-B145-1989E36BE9D9}"/>
              </a:ext>
            </a:extLst>
          </p:cNvPr>
          <p:cNvSpPr>
            <a:spLocks noGrp="1"/>
          </p:cNvSpPr>
          <p:nvPr>
            <p:ph type="body" sz="quarter" idx="13" hasCustomPrompt="1"/>
          </p:nvPr>
        </p:nvSpPr>
        <p:spPr>
          <a:xfrm>
            <a:off x="2403474" y="2022668"/>
            <a:ext cx="7280022" cy="1993816"/>
          </a:xfrm>
        </p:spPr>
        <p:txBody>
          <a:bodyPr/>
          <a:lstStyle>
            <a:lvl1pPr>
              <a:lnSpc>
                <a:spcPct val="80000"/>
              </a:lnSpc>
              <a:defRPr sz="8000" b="1" i="0" spc="-200" baseline="0">
                <a:solidFill>
                  <a:schemeClr val="bg1"/>
                </a:solidFill>
                <a:latin typeface="Arial Black" panose="020B0604020202020204" pitchFamily="34" charset="0"/>
                <a:cs typeface="Arial Black" panose="020B0604020202020204" pitchFamily="34" charset="0"/>
              </a:defRPr>
            </a:lvl1pPr>
          </a:lstStyle>
          <a:p>
            <a:pPr lvl="0"/>
            <a:r>
              <a:rPr lang="en-US" noProof="0"/>
              <a:t>Divider slide title here</a:t>
            </a:r>
          </a:p>
        </p:txBody>
      </p:sp>
      <p:sp>
        <p:nvSpPr>
          <p:cNvPr id="14" name="Text Placeholder 13">
            <a:extLst>
              <a:ext uri="{FF2B5EF4-FFF2-40B4-BE49-F238E27FC236}">
                <a16:creationId xmlns:a16="http://schemas.microsoft.com/office/drawing/2014/main" id="{E18555CE-090D-4D45-9D2C-22C2CF298087}"/>
              </a:ext>
            </a:extLst>
          </p:cNvPr>
          <p:cNvSpPr>
            <a:spLocks noGrp="1"/>
          </p:cNvSpPr>
          <p:nvPr>
            <p:ph type="body" sz="quarter" idx="14" hasCustomPrompt="1"/>
          </p:nvPr>
        </p:nvSpPr>
        <p:spPr>
          <a:xfrm>
            <a:off x="479849" y="2022668"/>
            <a:ext cx="1763289" cy="1008931"/>
          </a:xfrm>
        </p:spPr>
        <p:txBody>
          <a:bodyPr/>
          <a:lstStyle>
            <a:lvl1pPr>
              <a:lnSpc>
                <a:spcPct val="80000"/>
              </a:lnSpc>
              <a:defRPr sz="8000" b="1" i="0">
                <a:solidFill>
                  <a:schemeClr val="bg1"/>
                </a:solidFill>
                <a:latin typeface="Arial Black" panose="020B0604020202020204" pitchFamily="34" charset="0"/>
                <a:cs typeface="Arial Black" panose="020B0604020202020204" pitchFamily="34" charset="0"/>
              </a:defRPr>
            </a:lvl1pPr>
          </a:lstStyle>
          <a:p>
            <a:pPr lvl="0"/>
            <a:r>
              <a:rPr lang="en-US" noProof="0"/>
              <a:t>01</a:t>
            </a:r>
          </a:p>
        </p:txBody>
      </p:sp>
      <p:sp>
        <p:nvSpPr>
          <p:cNvPr id="13" name="Triangle 12">
            <a:extLst>
              <a:ext uri="{FF2B5EF4-FFF2-40B4-BE49-F238E27FC236}">
                <a16:creationId xmlns:a16="http://schemas.microsoft.com/office/drawing/2014/main" id="{4BEF3639-C5F9-4D44-B662-5354237A2CFC}"/>
              </a:ext>
            </a:extLst>
          </p:cNvPr>
          <p:cNvSpPr/>
          <p:nvPr userDrawn="1"/>
        </p:nvSpPr>
        <p:spPr>
          <a:xfrm rot="5400000">
            <a:off x="-24338" y="2288392"/>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255334231"/>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Divider - Blueberry">
    <p:bg>
      <p:bgPr>
        <a:solidFill>
          <a:schemeClr val="accent4"/>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chemeClr val="bg1"/>
                </a:solidFill>
              </a:defRPr>
            </a:lvl1pPr>
          </a:lstStyle>
          <a:p>
            <a:fld id="{0F1B0725-83C4-8846-B9A2-02F6B1816295}" type="slidenum">
              <a:rPr lang="en-US" noProof="0" smtClean="0"/>
              <a:pPr/>
              <a:t>‹#›</a:t>
            </a:fld>
            <a:endParaRPr lang="en-US" noProof="0"/>
          </a:p>
        </p:txBody>
      </p: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088800" cy="156133"/>
          </a:xfrm>
        </p:spPr>
        <p:txBody>
          <a:bodyPr/>
          <a:lstStyle>
            <a:lvl1pPr>
              <a:defRPr sz="1000" b="0" i="0" cap="all" spc="300" baseline="0">
                <a:solidFill>
                  <a:schemeClr val="bg1"/>
                </a:solidFill>
                <a:latin typeface="Arial" panose="020B0604020202020204" pitchFamily="34" charset="0"/>
                <a:cs typeface="Arial" panose="020B0604020202020204" pitchFamily="34" charset="0"/>
              </a:defRPr>
            </a:lvl1pPr>
          </a:lstStyle>
          <a:p>
            <a:pPr lvl="0"/>
            <a:r>
              <a:rPr lang="en-US" noProof="0"/>
              <a:t>Section 02</a:t>
            </a:r>
          </a:p>
        </p:txBody>
      </p:sp>
      <p:sp>
        <p:nvSpPr>
          <p:cNvPr id="18" name="Freeform 1">
            <a:extLst>
              <a:ext uri="{FF2B5EF4-FFF2-40B4-BE49-F238E27FC236}">
                <a16:creationId xmlns:a16="http://schemas.microsoft.com/office/drawing/2014/main" id="{CDBD81CA-2AE7-E641-A0C0-35565C8AC0ED}"/>
              </a:ext>
            </a:extLst>
          </p:cNvPr>
          <p:cNvSpPr>
            <a:spLocks noChangeArrowheads="1"/>
          </p:cNvSpPr>
          <p:nvPr userDrawn="1"/>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noProof="0"/>
          </a:p>
        </p:txBody>
      </p:sp>
      <p:sp>
        <p:nvSpPr>
          <p:cNvPr id="6" name="Text Placeholder 5">
            <a:extLst>
              <a:ext uri="{FF2B5EF4-FFF2-40B4-BE49-F238E27FC236}">
                <a16:creationId xmlns:a16="http://schemas.microsoft.com/office/drawing/2014/main" id="{7FCEDC9E-4F31-0546-B941-125CDC2C65E2}"/>
              </a:ext>
            </a:extLst>
          </p:cNvPr>
          <p:cNvSpPr>
            <a:spLocks noGrp="1"/>
          </p:cNvSpPr>
          <p:nvPr>
            <p:ph type="body" sz="quarter" idx="12" hasCustomPrompt="1"/>
          </p:nvPr>
        </p:nvSpPr>
        <p:spPr>
          <a:xfrm>
            <a:off x="2403474" y="4254500"/>
            <a:ext cx="5495925" cy="493277"/>
          </a:xfrm>
        </p:spPr>
        <p:txBody>
          <a:bodyPr/>
          <a:lstStyle>
            <a:lvl1pPr marL="36000">
              <a:lnSpc>
                <a:spcPct val="120000"/>
              </a:lnSpc>
              <a:defRPr sz="1400" b="0" i="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Lorem ipsum dolor sit amet, consectetur adipiscing elit, sed do eiusmod tempor incididunt ut labore et dolore magna aliqua.</a:t>
            </a:r>
          </a:p>
        </p:txBody>
      </p:sp>
      <p:sp>
        <p:nvSpPr>
          <p:cNvPr id="10" name="Text Placeholder 9">
            <a:extLst>
              <a:ext uri="{FF2B5EF4-FFF2-40B4-BE49-F238E27FC236}">
                <a16:creationId xmlns:a16="http://schemas.microsoft.com/office/drawing/2014/main" id="{A47BC950-16CE-1847-9089-DA874680DDDC}"/>
              </a:ext>
            </a:extLst>
          </p:cNvPr>
          <p:cNvSpPr>
            <a:spLocks noGrp="1"/>
          </p:cNvSpPr>
          <p:nvPr>
            <p:ph type="body" sz="quarter" idx="13" hasCustomPrompt="1"/>
          </p:nvPr>
        </p:nvSpPr>
        <p:spPr>
          <a:xfrm>
            <a:off x="2403474" y="2022668"/>
            <a:ext cx="7280022" cy="1993816"/>
          </a:xfrm>
        </p:spPr>
        <p:txBody>
          <a:bodyPr/>
          <a:lstStyle>
            <a:lvl1pPr>
              <a:lnSpc>
                <a:spcPct val="80000"/>
              </a:lnSpc>
              <a:defRPr sz="8000" b="1" i="0" spc="-200" baseline="0">
                <a:solidFill>
                  <a:schemeClr val="bg1"/>
                </a:solidFill>
                <a:latin typeface="Arial Black" panose="020B0604020202020204" pitchFamily="34" charset="0"/>
                <a:cs typeface="Arial Black" panose="020B0604020202020204" pitchFamily="34" charset="0"/>
              </a:defRPr>
            </a:lvl1pPr>
          </a:lstStyle>
          <a:p>
            <a:pPr lvl="0"/>
            <a:r>
              <a:rPr lang="en-US" noProof="0"/>
              <a:t>Divider slide title here</a:t>
            </a:r>
          </a:p>
        </p:txBody>
      </p:sp>
      <p:sp>
        <p:nvSpPr>
          <p:cNvPr id="11" name="Text Placeholder 13">
            <a:extLst>
              <a:ext uri="{FF2B5EF4-FFF2-40B4-BE49-F238E27FC236}">
                <a16:creationId xmlns:a16="http://schemas.microsoft.com/office/drawing/2014/main" id="{88116446-74FE-534B-9346-0738756CBAFB}"/>
              </a:ext>
            </a:extLst>
          </p:cNvPr>
          <p:cNvSpPr>
            <a:spLocks noGrp="1"/>
          </p:cNvSpPr>
          <p:nvPr>
            <p:ph type="body" sz="quarter" idx="14" hasCustomPrompt="1"/>
          </p:nvPr>
        </p:nvSpPr>
        <p:spPr>
          <a:xfrm>
            <a:off x="479849" y="2022668"/>
            <a:ext cx="1763289" cy="1008931"/>
          </a:xfrm>
        </p:spPr>
        <p:txBody>
          <a:bodyPr/>
          <a:lstStyle>
            <a:lvl1pPr>
              <a:lnSpc>
                <a:spcPct val="80000"/>
              </a:lnSpc>
              <a:defRPr sz="8000" b="1" i="0">
                <a:solidFill>
                  <a:schemeClr val="bg1"/>
                </a:solidFill>
                <a:latin typeface="Arial Black" panose="020B0604020202020204" pitchFamily="34" charset="0"/>
                <a:cs typeface="Arial Black" panose="020B0604020202020204" pitchFamily="34" charset="0"/>
              </a:defRPr>
            </a:lvl1pPr>
          </a:lstStyle>
          <a:p>
            <a:pPr lvl="0"/>
            <a:r>
              <a:rPr lang="en-US" noProof="0"/>
              <a:t>02</a:t>
            </a:r>
          </a:p>
        </p:txBody>
      </p:sp>
      <p:sp>
        <p:nvSpPr>
          <p:cNvPr id="9" name="Triangle 8">
            <a:extLst>
              <a:ext uri="{FF2B5EF4-FFF2-40B4-BE49-F238E27FC236}">
                <a16:creationId xmlns:a16="http://schemas.microsoft.com/office/drawing/2014/main" id="{4B947DCF-96A9-084A-9B6F-E0AFCCBB3570}"/>
              </a:ext>
            </a:extLst>
          </p:cNvPr>
          <p:cNvSpPr/>
          <p:nvPr userDrawn="1"/>
        </p:nvSpPr>
        <p:spPr>
          <a:xfrm rot="5400000">
            <a:off x="-24338" y="2288392"/>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4102965784"/>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Divider - Avocado">
    <p:bg>
      <p:bgPr>
        <a:solidFill>
          <a:schemeClr val="accent5"/>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chemeClr val="bg1"/>
                </a:solidFill>
              </a:defRPr>
            </a:lvl1pPr>
          </a:lstStyle>
          <a:p>
            <a:fld id="{0F1B0725-83C4-8846-B9A2-02F6B1816295}" type="slidenum">
              <a:rPr lang="en-US" noProof="0" smtClean="0"/>
              <a:pPr/>
              <a:t>‹#›</a:t>
            </a:fld>
            <a:endParaRPr lang="en-US" noProof="0"/>
          </a:p>
        </p:txBody>
      </p: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088800" cy="156133"/>
          </a:xfrm>
        </p:spPr>
        <p:txBody>
          <a:bodyPr/>
          <a:lstStyle>
            <a:lvl1pPr>
              <a:defRPr sz="1000" b="0" i="0" cap="all" spc="300" baseline="0">
                <a:solidFill>
                  <a:schemeClr val="bg1"/>
                </a:solidFill>
                <a:latin typeface="Arial" panose="020B0604020202020204" pitchFamily="34" charset="0"/>
                <a:cs typeface="Arial" panose="020B0604020202020204" pitchFamily="34" charset="0"/>
              </a:defRPr>
            </a:lvl1pPr>
          </a:lstStyle>
          <a:p>
            <a:pPr lvl="0"/>
            <a:r>
              <a:rPr lang="en-US" noProof="0"/>
              <a:t>Section 03</a:t>
            </a:r>
          </a:p>
        </p:txBody>
      </p:sp>
      <p:sp>
        <p:nvSpPr>
          <p:cNvPr id="18" name="Freeform 1">
            <a:extLst>
              <a:ext uri="{FF2B5EF4-FFF2-40B4-BE49-F238E27FC236}">
                <a16:creationId xmlns:a16="http://schemas.microsoft.com/office/drawing/2014/main" id="{CDBD81CA-2AE7-E641-A0C0-35565C8AC0ED}"/>
              </a:ext>
            </a:extLst>
          </p:cNvPr>
          <p:cNvSpPr>
            <a:spLocks noChangeArrowheads="1"/>
          </p:cNvSpPr>
          <p:nvPr userDrawn="1"/>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noProof="0"/>
          </a:p>
        </p:txBody>
      </p:sp>
      <p:sp>
        <p:nvSpPr>
          <p:cNvPr id="6" name="Text Placeholder 5">
            <a:extLst>
              <a:ext uri="{FF2B5EF4-FFF2-40B4-BE49-F238E27FC236}">
                <a16:creationId xmlns:a16="http://schemas.microsoft.com/office/drawing/2014/main" id="{7FCEDC9E-4F31-0546-B941-125CDC2C65E2}"/>
              </a:ext>
            </a:extLst>
          </p:cNvPr>
          <p:cNvSpPr>
            <a:spLocks noGrp="1"/>
          </p:cNvSpPr>
          <p:nvPr>
            <p:ph type="body" sz="quarter" idx="12" hasCustomPrompt="1"/>
          </p:nvPr>
        </p:nvSpPr>
        <p:spPr>
          <a:xfrm>
            <a:off x="2403474" y="4254500"/>
            <a:ext cx="5495925" cy="493277"/>
          </a:xfrm>
        </p:spPr>
        <p:txBody>
          <a:bodyPr/>
          <a:lstStyle>
            <a:lvl1pPr marL="36000">
              <a:lnSpc>
                <a:spcPct val="120000"/>
              </a:lnSpc>
              <a:defRPr sz="1400" b="0" i="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Lorem ipsum dolor sit amet, consectetur adipiscing elit, sed do eiusmod tempor incididunt ut labore et dolore magna aliqua.</a:t>
            </a:r>
          </a:p>
        </p:txBody>
      </p:sp>
      <p:sp>
        <p:nvSpPr>
          <p:cNvPr id="10" name="Text Placeholder 9">
            <a:extLst>
              <a:ext uri="{FF2B5EF4-FFF2-40B4-BE49-F238E27FC236}">
                <a16:creationId xmlns:a16="http://schemas.microsoft.com/office/drawing/2014/main" id="{85544EE5-7645-7440-8C43-0FBCF3FB42D9}"/>
              </a:ext>
            </a:extLst>
          </p:cNvPr>
          <p:cNvSpPr>
            <a:spLocks noGrp="1"/>
          </p:cNvSpPr>
          <p:nvPr>
            <p:ph type="body" sz="quarter" idx="13" hasCustomPrompt="1"/>
          </p:nvPr>
        </p:nvSpPr>
        <p:spPr>
          <a:xfrm>
            <a:off x="2403474" y="2022668"/>
            <a:ext cx="7280022" cy="1993816"/>
          </a:xfrm>
        </p:spPr>
        <p:txBody>
          <a:bodyPr/>
          <a:lstStyle>
            <a:lvl1pPr>
              <a:lnSpc>
                <a:spcPct val="80000"/>
              </a:lnSpc>
              <a:defRPr sz="8000" b="1" i="0" spc="-200" baseline="0">
                <a:solidFill>
                  <a:schemeClr val="bg1"/>
                </a:solidFill>
                <a:latin typeface="Arial Black" panose="020B0604020202020204" pitchFamily="34" charset="0"/>
                <a:cs typeface="Arial Black" panose="020B0604020202020204" pitchFamily="34" charset="0"/>
              </a:defRPr>
            </a:lvl1pPr>
          </a:lstStyle>
          <a:p>
            <a:pPr lvl="0"/>
            <a:r>
              <a:rPr lang="en-US" noProof="0"/>
              <a:t>Divider slide title here</a:t>
            </a:r>
          </a:p>
        </p:txBody>
      </p:sp>
      <p:sp>
        <p:nvSpPr>
          <p:cNvPr id="11" name="Text Placeholder 13">
            <a:extLst>
              <a:ext uri="{FF2B5EF4-FFF2-40B4-BE49-F238E27FC236}">
                <a16:creationId xmlns:a16="http://schemas.microsoft.com/office/drawing/2014/main" id="{582DAAEE-B4CE-3D4F-845D-6306321A853A}"/>
              </a:ext>
            </a:extLst>
          </p:cNvPr>
          <p:cNvSpPr>
            <a:spLocks noGrp="1"/>
          </p:cNvSpPr>
          <p:nvPr>
            <p:ph type="body" sz="quarter" idx="14" hasCustomPrompt="1"/>
          </p:nvPr>
        </p:nvSpPr>
        <p:spPr>
          <a:xfrm>
            <a:off x="479849" y="2022668"/>
            <a:ext cx="1763289" cy="1008931"/>
          </a:xfrm>
        </p:spPr>
        <p:txBody>
          <a:bodyPr/>
          <a:lstStyle>
            <a:lvl1pPr>
              <a:lnSpc>
                <a:spcPct val="80000"/>
              </a:lnSpc>
              <a:defRPr sz="8000" b="1" i="0">
                <a:solidFill>
                  <a:schemeClr val="bg1"/>
                </a:solidFill>
                <a:latin typeface="Arial Black" panose="020B0604020202020204" pitchFamily="34" charset="0"/>
                <a:cs typeface="Arial Black" panose="020B0604020202020204" pitchFamily="34" charset="0"/>
              </a:defRPr>
            </a:lvl1pPr>
          </a:lstStyle>
          <a:p>
            <a:pPr lvl="0"/>
            <a:r>
              <a:rPr lang="en-US" noProof="0"/>
              <a:t>03</a:t>
            </a:r>
          </a:p>
        </p:txBody>
      </p:sp>
      <p:sp>
        <p:nvSpPr>
          <p:cNvPr id="9" name="Triangle 8">
            <a:extLst>
              <a:ext uri="{FF2B5EF4-FFF2-40B4-BE49-F238E27FC236}">
                <a16:creationId xmlns:a16="http://schemas.microsoft.com/office/drawing/2014/main" id="{46055015-F9AB-944E-A0C8-583E747288EE}"/>
              </a:ext>
            </a:extLst>
          </p:cNvPr>
          <p:cNvSpPr/>
          <p:nvPr userDrawn="1"/>
        </p:nvSpPr>
        <p:spPr>
          <a:xfrm rot="5400000">
            <a:off x="-24338" y="2288392"/>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689648616"/>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Divider - Stone grey 07">
    <p:bg>
      <p:bgPr>
        <a:solidFill>
          <a:srgbClr val="616E90"/>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chemeClr val="bg1"/>
                </a:solidFill>
              </a:defRPr>
            </a:lvl1pPr>
          </a:lstStyle>
          <a:p>
            <a:fld id="{0F1B0725-83C4-8846-B9A2-02F6B1816295}" type="slidenum">
              <a:rPr lang="en-US" noProof="0" smtClean="0"/>
              <a:pPr/>
              <a:t>‹#›</a:t>
            </a:fld>
            <a:endParaRPr lang="en-US" noProof="0"/>
          </a:p>
        </p:txBody>
      </p: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088800" cy="156133"/>
          </a:xfrm>
        </p:spPr>
        <p:txBody>
          <a:bodyPr/>
          <a:lstStyle>
            <a:lvl1pPr>
              <a:defRPr sz="1000" b="0" i="0" cap="all" spc="300" baseline="0">
                <a:solidFill>
                  <a:schemeClr val="bg1"/>
                </a:solidFill>
                <a:latin typeface="Arial" panose="020B0604020202020204" pitchFamily="34" charset="0"/>
                <a:cs typeface="Arial" panose="020B0604020202020204" pitchFamily="34" charset="0"/>
              </a:defRPr>
            </a:lvl1pPr>
          </a:lstStyle>
          <a:p>
            <a:pPr lvl="0"/>
            <a:r>
              <a:rPr lang="en-US" noProof="0"/>
              <a:t>Section 04</a:t>
            </a:r>
          </a:p>
        </p:txBody>
      </p:sp>
      <p:sp>
        <p:nvSpPr>
          <p:cNvPr id="18" name="Freeform 1">
            <a:extLst>
              <a:ext uri="{FF2B5EF4-FFF2-40B4-BE49-F238E27FC236}">
                <a16:creationId xmlns:a16="http://schemas.microsoft.com/office/drawing/2014/main" id="{CDBD81CA-2AE7-E641-A0C0-35565C8AC0ED}"/>
              </a:ext>
            </a:extLst>
          </p:cNvPr>
          <p:cNvSpPr>
            <a:spLocks noChangeArrowheads="1"/>
          </p:cNvSpPr>
          <p:nvPr userDrawn="1"/>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noProof="0"/>
          </a:p>
        </p:txBody>
      </p:sp>
      <p:sp>
        <p:nvSpPr>
          <p:cNvPr id="6" name="Text Placeholder 5">
            <a:extLst>
              <a:ext uri="{FF2B5EF4-FFF2-40B4-BE49-F238E27FC236}">
                <a16:creationId xmlns:a16="http://schemas.microsoft.com/office/drawing/2014/main" id="{7FCEDC9E-4F31-0546-B941-125CDC2C65E2}"/>
              </a:ext>
            </a:extLst>
          </p:cNvPr>
          <p:cNvSpPr>
            <a:spLocks noGrp="1"/>
          </p:cNvSpPr>
          <p:nvPr>
            <p:ph type="body" sz="quarter" idx="12" hasCustomPrompt="1"/>
          </p:nvPr>
        </p:nvSpPr>
        <p:spPr>
          <a:xfrm>
            <a:off x="2403474" y="4254500"/>
            <a:ext cx="5495925" cy="493277"/>
          </a:xfrm>
        </p:spPr>
        <p:txBody>
          <a:bodyPr/>
          <a:lstStyle>
            <a:lvl1pPr marL="36000">
              <a:lnSpc>
                <a:spcPct val="120000"/>
              </a:lnSpc>
              <a:defRPr sz="1400" b="0" i="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Lorem ipsum dolor sit amet, consectetur adipiscing elit, sed do eiusmod tempor incididunt ut labore et dolore magna aliqua.</a:t>
            </a:r>
          </a:p>
        </p:txBody>
      </p:sp>
      <p:sp>
        <p:nvSpPr>
          <p:cNvPr id="10" name="Text Placeholder 9">
            <a:extLst>
              <a:ext uri="{FF2B5EF4-FFF2-40B4-BE49-F238E27FC236}">
                <a16:creationId xmlns:a16="http://schemas.microsoft.com/office/drawing/2014/main" id="{6B5C159F-44B2-CA4F-8B0A-CE037213C1CF}"/>
              </a:ext>
            </a:extLst>
          </p:cNvPr>
          <p:cNvSpPr>
            <a:spLocks noGrp="1"/>
          </p:cNvSpPr>
          <p:nvPr>
            <p:ph type="body" sz="quarter" idx="13" hasCustomPrompt="1"/>
          </p:nvPr>
        </p:nvSpPr>
        <p:spPr>
          <a:xfrm>
            <a:off x="2403474" y="2022668"/>
            <a:ext cx="7280022" cy="1993816"/>
          </a:xfrm>
        </p:spPr>
        <p:txBody>
          <a:bodyPr/>
          <a:lstStyle>
            <a:lvl1pPr>
              <a:lnSpc>
                <a:spcPct val="80000"/>
              </a:lnSpc>
              <a:defRPr sz="8000" b="1" i="0" spc="-200" baseline="0">
                <a:solidFill>
                  <a:schemeClr val="bg1"/>
                </a:solidFill>
                <a:latin typeface="Arial Black" panose="020B0604020202020204" pitchFamily="34" charset="0"/>
                <a:cs typeface="Arial Black" panose="020B0604020202020204" pitchFamily="34" charset="0"/>
              </a:defRPr>
            </a:lvl1pPr>
          </a:lstStyle>
          <a:p>
            <a:pPr lvl="0"/>
            <a:r>
              <a:rPr lang="en-US" noProof="0"/>
              <a:t>Divider slide title here</a:t>
            </a:r>
          </a:p>
        </p:txBody>
      </p:sp>
      <p:sp>
        <p:nvSpPr>
          <p:cNvPr id="11" name="Text Placeholder 13">
            <a:extLst>
              <a:ext uri="{FF2B5EF4-FFF2-40B4-BE49-F238E27FC236}">
                <a16:creationId xmlns:a16="http://schemas.microsoft.com/office/drawing/2014/main" id="{DDA91390-65C6-C049-B0A2-BA50E92C3AE3}"/>
              </a:ext>
            </a:extLst>
          </p:cNvPr>
          <p:cNvSpPr>
            <a:spLocks noGrp="1"/>
          </p:cNvSpPr>
          <p:nvPr>
            <p:ph type="body" sz="quarter" idx="14" hasCustomPrompt="1"/>
          </p:nvPr>
        </p:nvSpPr>
        <p:spPr>
          <a:xfrm>
            <a:off x="479849" y="2022668"/>
            <a:ext cx="1763289" cy="1008931"/>
          </a:xfrm>
        </p:spPr>
        <p:txBody>
          <a:bodyPr/>
          <a:lstStyle>
            <a:lvl1pPr>
              <a:lnSpc>
                <a:spcPct val="80000"/>
              </a:lnSpc>
              <a:defRPr sz="8000" b="1" i="0">
                <a:solidFill>
                  <a:schemeClr val="bg1"/>
                </a:solidFill>
                <a:latin typeface="Arial Black" panose="020B0604020202020204" pitchFamily="34" charset="0"/>
                <a:cs typeface="Arial Black" panose="020B0604020202020204" pitchFamily="34" charset="0"/>
              </a:defRPr>
            </a:lvl1pPr>
          </a:lstStyle>
          <a:p>
            <a:pPr lvl="0"/>
            <a:r>
              <a:rPr lang="en-US" noProof="0"/>
              <a:t>04</a:t>
            </a:r>
          </a:p>
        </p:txBody>
      </p:sp>
      <p:sp>
        <p:nvSpPr>
          <p:cNvPr id="9" name="Triangle 8">
            <a:extLst>
              <a:ext uri="{FF2B5EF4-FFF2-40B4-BE49-F238E27FC236}">
                <a16:creationId xmlns:a16="http://schemas.microsoft.com/office/drawing/2014/main" id="{5974848C-C727-2B4F-8166-73C8CF598A47}"/>
              </a:ext>
            </a:extLst>
          </p:cNvPr>
          <p:cNvSpPr/>
          <p:nvPr userDrawn="1"/>
        </p:nvSpPr>
        <p:spPr>
          <a:xfrm rot="5400000">
            <a:off x="-24338" y="2288392"/>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668913862"/>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ack page - Thank you">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43738830-B135-584D-BF75-E2E897B811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Freeform 1">
            <a:extLst>
              <a:ext uri="{FF2B5EF4-FFF2-40B4-BE49-F238E27FC236}">
                <a16:creationId xmlns:a16="http://schemas.microsoft.com/office/drawing/2014/main" id="{7F5923AD-57AC-BB46-8086-C8884A6EB16F}"/>
              </a:ext>
            </a:extLst>
          </p:cNvPr>
          <p:cNvSpPr>
            <a:spLocks noChangeArrowheads="1"/>
          </p:cNvSpPr>
          <p:nvPr userDrawn="1"/>
        </p:nvSpPr>
        <p:spPr bwMode="auto">
          <a:xfrm>
            <a:off x="10048010" y="4251363"/>
            <a:ext cx="1670252" cy="347393"/>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a:p>
        </p:txBody>
      </p:sp>
      <p:sp>
        <p:nvSpPr>
          <p:cNvPr id="25" name="Title 27">
            <a:extLst>
              <a:ext uri="{FF2B5EF4-FFF2-40B4-BE49-F238E27FC236}">
                <a16:creationId xmlns:a16="http://schemas.microsoft.com/office/drawing/2014/main" id="{39F97ADC-4DE9-734A-BF32-B0F877CDA3F7}"/>
              </a:ext>
            </a:extLst>
          </p:cNvPr>
          <p:cNvSpPr>
            <a:spLocks noGrp="1"/>
          </p:cNvSpPr>
          <p:nvPr>
            <p:ph type="title" hasCustomPrompt="1"/>
          </p:nvPr>
        </p:nvSpPr>
        <p:spPr>
          <a:xfrm>
            <a:off x="371059" y="2024063"/>
            <a:ext cx="6230038" cy="3322160"/>
          </a:xfrm>
        </p:spPr>
        <p:txBody>
          <a:bodyPr tIns="251999"/>
          <a:lstStyle>
            <a:lvl1pPr algn="r">
              <a:lnSpc>
                <a:spcPct val="70000"/>
              </a:lnSpc>
              <a:defRPr sz="13800" spc="-600" baseline="0">
                <a:solidFill>
                  <a:schemeClr val="bg1"/>
                </a:solidFill>
              </a:defRPr>
            </a:lvl1pPr>
          </a:lstStyle>
          <a:p>
            <a:r>
              <a:rPr lang="en-GB" noProof="0"/>
              <a:t>Thank</a:t>
            </a:r>
            <a:r>
              <a:rPr lang="en-GB"/>
              <a:t> you</a:t>
            </a:r>
            <a:endParaRPr lang="en-US"/>
          </a:p>
        </p:txBody>
      </p:sp>
      <p:sp>
        <p:nvSpPr>
          <p:cNvPr id="8" name="Triangle 7">
            <a:extLst>
              <a:ext uri="{FF2B5EF4-FFF2-40B4-BE49-F238E27FC236}">
                <a16:creationId xmlns:a16="http://schemas.microsoft.com/office/drawing/2014/main" id="{10163046-38E3-4847-B2C0-22261FB30AE3}"/>
              </a:ext>
            </a:extLst>
          </p:cNvPr>
          <p:cNvSpPr/>
          <p:nvPr userDrawn="1"/>
        </p:nvSpPr>
        <p:spPr>
          <a:xfrm rot="5400000">
            <a:off x="-24338" y="2704634"/>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Triangle 9">
            <a:extLst>
              <a:ext uri="{FF2B5EF4-FFF2-40B4-BE49-F238E27FC236}">
                <a16:creationId xmlns:a16="http://schemas.microsoft.com/office/drawing/2014/main" id="{1FBA27F8-BDF6-7242-9EEC-F9220F6F4219}"/>
              </a:ext>
            </a:extLst>
          </p:cNvPr>
          <p:cNvSpPr/>
          <p:nvPr userDrawn="1"/>
        </p:nvSpPr>
        <p:spPr>
          <a:xfrm rot="16200000">
            <a:off x="11987738" y="4369389"/>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523565826"/>
      </p:ext>
    </p:extLst>
  </p:cSld>
  <p:clrMapOvr>
    <a:masterClrMapping/>
  </p:clrMapOvr>
  <p:extLst>
    <p:ext uri="{DCECCB84-F9BA-43D5-87BE-67443E8EF086}">
      <p15:sldGuideLst xmlns:p15="http://schemas.microsoft.com/office/powerpoint/2012/main">
        <p15:guide id="1" orient="horz" pos="127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ver image - wide box">
    <p:bg>
      <p:bgPr>
        <a:solidFill>
          <a:srgbClr val="A4ADB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1BC460-63B5-E347-BBDA-8FF0EF0519EC}"/>
              </a:ext>
            </a:extLst>
          </p:cNvPr>
          <p:cNvSpPr/>
          <p:nvPr userDrawn="1"/>
        </p:nvSpPr>
        <p:spPr>
          <a:xfrm>
            <a:off x="517525" y="517525"/>
            <a:ext cx="6442075" cy="582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
            <a:extLst>
              <a:ext uri="{FF2B5EF4-FFF2-40B4-BE49-F238E27FC236}">
                <a16:creationId xmlns:a16="http://schemas.microsoft.com/office/drawing/2014/main" id="{7F5923AD-57AC-BB46-8086-C8884A6EB16F}"/>
              </a:ext>
            </a:extLst>
          </p:cNvPr>
          <p:cNvSpPr>
            <a:spLocks noChangeArrowheads="1"/>
          </p:cNvSpPr>
          <p:nvPr userDrawn="1"/>
        </p:nvSpPr>
        <p:spPr bwMode="auto">
          <a:xfrm>
            <a:off x="10048010" y="3221010"/>
            <a:ext cx="1670252" cy="347393"/>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a:p>
        </p:txBody>
      </p:sp>
      <p:cxnSp>
        <p:nvCxnSpPr>
          <p:cNvPr id="18" name="Straight Connector 17">
            <a:extLst>
              <a:ext uri="{FF2B5EF4-FFF2-40B4-BE49-F238E27FC236}">
                <a16:creationId xmlns:a16="http://schemas.microsoft.com/office/drawing/2014/main" id="{B6CB69A5-CAD8-5644-AD8D-48E171241082}"/>
              </a:ext>
            </a:extLst>
          </p:cNvPr>
          <p:cNvCxnSpPr>
            <a:cxnSpLocks/>
          </p:cNvCxnSpPr>
          <p:nvPr userDrawn="1"/>
        </p:nvCxnSpPr>
        <p:spPr>
          <a:xfrm>
            <a:off x="982663" y="5569799"/>
            <a:ext cx="18951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6B1A8D73-ED14-474C-A154-7F6A9C984A4A}"/>
              </a:ext>
            </a:extLst>
          </p:cNvPr>
          <p:cNvSpPr>
            <a:spLocks noGrp="1"/>
          </p:cNvSpPr>
          <p:nvPr>
            <p:ph type="body" sz="quarter" idx="12" hasCustomPrompt="1"/>
          </p:nvPr>
        </p:nvSpPr>
        <p:spPr>
          <a:xfrm>
            <a:off x="983134" y="5760000"/>
            <a:ext cx="3376612" cy="218586"/>
          </a:xfrm>
        </p:spPr>
        <p:txBody>
          <a:bodyPr/>
          <a:lstStyle>
            <a:lvl1pPr>
              <a:lnSpc>
                <a:spcPct val="110000"/>
              </a:lnSpc>
              <a:defRPr sz="1400" b="1" i="0">
                <a:latin typeface="Arial" panose="020B0604020202020204" pitchFamily="34" charset="0"/>
                <a:cs typeface="Arial" panose="020B0604020202020204" pitchFamily="34" charset="0"/>
              </a:defRPr>
            </a:lvl1pPr>
            <a:lvl2pPr>
              <a:defRPr/>
            </a:lvl2pPr>
          </a:lstStyle>
          <a:p>
            <a:pPr lvl="0"/>
            <a:r>
              <a:rPr lang="en-US" noProof="0"/>
              <a:t>Speaker name here</a:t>
            </a:r>
          </a:p>
        </p:txBody>
      </p:sp>
      <p:sp>
        <p:nvSpPr>
          <p:cNvPr id="24" name="Date Placeholder 23">
            <a:extLst>
              <a:ext uri="{FF2B5EF4-FFF2-40B4-BE49-F238E27FC236}">
                <a16:creationId xmlns:a16="http://schemas.microsoft.com/office/drawing/2014/main" id="{47DA1FFC-94F7-F84A-B843-73BB0CA8476A}"/>
              </a:ext>
            </a:extLst>
          </p:cNvPr>
          <p:cNvSpPr>
            <a:spLocks noGrp="1"/>
          </p:cNvSpPr>
          <p:nvPr>
            <p:ph type="dt" sz="half" idx="13"/>
          </p:nvPr>
        </p:nvSpPr>
        <p:spPr>
          <a:xfrm>
            <a:off x="982663" y="828000"/>
            <a:ext cx="3377083" cy="365125"/>
          </a:xfrm>
        </p:spPr>
        <p:txBody>
          <a:bodyPr/>
          <a:lstStyle/>
          <a:p>
            <a:endParaRPr lang="en-US" noProof="0"/>
          </a:p>
        </p:txBody>
      </p:sp>
      <p:sp>
        <p:nvSpPr>
          <p:cNvPr id="16" name="Text Placeholder 16">
            <a:extLst>
              <a:ext uri="{FF2B5EF4-FFF2-40B4-BE49-F238E27FC236}">
                <a16:creationId xmlns:a16="http://schemas.microsoft.com/office/drawing/2014/main" id="{6736AA79-E1F5-A945-A68B-6D24A126C27B}"/>
              </a:ext>
            </a:extLst>
          </p:cNvPr>
          <p:cNvSpPr>
            <a:spLocks noGrp="1"/>
          </p:cNvSpPr>
          <p:nvPr>
            <p:ph type="body" sz="quarter" idx="11" hasCustomPrompt="1"/>
          </p:nvPr>
        </p:nvSpPr>
        <p:spPr>
          <a:xfrm>
            <a:off x="982663" y="4377435"/>
            <a:ext cx="3698668" cy="422808"/>
          </a:xfrm>
        </p:spPr>
        <p:txBody>
          <a:bodyPr wrap="square" lIns="0" rIns="0">
            <a:spAutoFit/>
          </a:bodyPr>
          <a:lstStyle>
            <a:lvl1pPr>
              <a:lnSpc>
                <a:spcPct val="120000"/>
              </a:lnSpc>
              <a:defRPr/>
            </a:lvl1pPr>
            <a:lvl2pPr marL="0" marR="0" indent="0" algn="l" defTabSz="914400" rtl="0" eaLnBrk="1" fontAlgn="auto" latinLnBrk="0" hangingPunct="1">
              <a:lnSpc>
                <a:spcPct val="100000"/>
              </a:lnSpc>
              <a:spcBef>
                <a:spcPts val="300"/>
              </a:spcBef>
              <a:spcAft>
                <a:spcPts val="600"/>
              </a:spcAft>
              <a:buClrTx/>
              <a:buSzTx/>
              <a:buFont typeface="Arial" panose="020B0604020202020204" pitchFamily="34" charset="0"/>
              <a:buNone/>
              <a:tabLst/>
              <a:defRPr/>
            </a:lvl2pPr>
          </a:lstStyle>
          <a:p>
            <a:pPr lvl="0"/>
            <a:r>
              <a:rPr lang="en-US" noProof="0"/>
              <a:t>Lorem ipsum dolor sit amet, consectetur adipiscing elit, sed do eiusmod tempor incididunt ut labore.</a:t>
            </a:r>
          </a:p>
        </p:txBody>
      </p:sp>
      <p:sp>
        <p:nvSpPr>
          <p:cNvPr id="19" name="Title 27">
            <a:extLst>
              <a:ext uri="{FF2B5EF4-FFF2-40B4-BE49-F238E27FC236}">
                <a16:creationId xmlns:a16="http://schemas.microsoft.com/office/drawing/2014/main" id="{5A5F8DE0-8FC6-CA48-B0E1-2AA0E3C4EE66}"/>
              </a:ext>
            </a:extLst>
          </p:cNvPr>
          <p:cNvSpPr>
            <a:spLocks noGrp="1"/>
          </p:cNvSpPr>
          <p:nvPr>
            <p:ph type="title" hasCustomPrompt="1"/>
          </p:nvPr>
        </p:nvSpPr>
        <p:spPr>
          <a:xfrm>
            <a:off x="969187" y="2039372"/>
            <a:ext cx="4593578" cy="2234010"/>
          </a:xfrm>
        </p:spPr>
        <p:txBody>
          <a:bodyPr/>
          <a:lstStyle>
            <a:lvl1pPr>
              <a:defRPr spc="-100" baseline="0"/>
            </a:lvl1pPr>
          </a:lstStyle>
          <a:p>
            <a:r>
              <a:rPr lang="en-US" noProof="0"/>
              <a:t>Wide box headline option</a:t>
            </a:r>
          </a:p>
        </p:txBody>
      </p:sp>
      <p:sp>
        <p:nvSpPr>
          <p:cNvPr id="22" name="Rectangle 21">
            <a:extLst>
              <a:ext uri="{FF2B5EF4-FFF2-40B4-BE49-F238E27FC236}">
                <a16:creationId xmlns:a16="http://schemas.microsoft.com/office/drawing/2014/main" id="{619555A3-7F3F-A14E-8D28-34A7221A099F}"/>
              </a:ext>
            </a:extLst>
          </p:cNvPr>
          <p:cNvSpPr/>
          <p:nvPr userDrawn="1"/>
        </p:nvSpPr>
        <p:spPr>
          <a:xfrm>
            <a:off x="0" y="-212819"/>
            <a:ext cx="10025180" cy="153888"/>
          </a:xfrm>
          <a:prstGeom prst="rect">
            <a:avLst/>
          </a:prstGeom>
        </p:spPr>
        <p:txBody>
          <a:bodyPr wrap="none" lIns="0" tIns="0" rIns="0" bIns="0">
            <a:spAutoFit/>
          </a:bodyPr>
          <a:lstStyle/>
          <a:p>
            <a:r>
              <a:rPr lang="en-US" sz="1000" noProof="0">
                <a:solidFill>
                  <a:srgbClr val="CCD1DB"/>
                </a:solidFill>
              </a:rPr>
              <a:t>To change background: Right-click the grey area. Select ‘Format background’, then select ‘Picture or texture fill’. Click ‘Insert’ and choose a 16x9 ratio image from your computer. </a:t>
            </a:r>
          </a:p>
        </p:txBody>
      </p:sp>
      <p:sp>
        <p:nvSpPr>
          <p:cNvPr id="12" name="Triangle 11">
            <a:extLst>
              <a:ext uri="{FF2B5EF4-FFF2-40B4-BE49-F238E27FC236}">
                <a16:creationId xmlns:a16="http://schemas.microsoft.com/office/drawing/2014/main" id="{394D9159-5579-364A-B1A3-692BD14B8078}"/>
              </a:ext>
            </a:extLst>
          </p:cNvPr>
          <p:cNvSpPr/>
          <p:nvPr userDrawn="1"/>
        </p:nvSpPr>
        <p:spPr>
          <a:xfrm rot="5400000">
            <a:off x="6935262" y="3339039"/>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4" name="Triangle 13">
            <a:extLst>
              <a:ext uri="{FF2B5EF4-FFF2-40B4-BE49-F238E27FC236}">
                <a16:creationId xmlns:a16="http://schemas.microsoft.com/office/drawing/2014/main" id="{E2BD305C-A8AD-D146-95F1-0F482F498109}"/>
              </a:ext>
            </a:extLst>
          </p:cNvPr>
          <p:cNvSpPr/>
          <p:nvPr userDrawn="1"/>
        </p:nvSpPr>
        <p:spPr>
          <a:xfrm rot="16200000">
            <a:off x="11987739" y="3339039"/>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5489949"/>
      </p:ext>
    </p:extLst>
  </p:cSld>
  <p:clrMapOvr>
    <a:masterClrMapping/>
  </p:clrMapOvr>
  <p:extLst>
    <p:ext uri="{DCECCB84-F9BA-43D5-87BE-67443E8EF086}">
      <p15:sldGuideLst xmlns:p15="http://schemas.microsoft.com/office/powerpoint/2012/main">
        <p15:guide id="1" orient="horz" pos="1275">
          <p15:clr>
            <a:srgbClr val="FBAE40"/>
          </p15:clr>
        </p15:guide>
        <p15:guide id="2" pos="61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 few chap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1322216"/>
            <a:ext cx="4556125" cy="747897"/>
          </a:xfrm>
        </p:spPr>
        <p:txBody>
          <a:bodyPr/>
          <a:lstStyle>
            <a:lvl1pPr>
              <a:defRPr sz="5400" spc="-80" baseline="0"/>
            </a:lvl1pPr>
          </a:lstStyle>
          <a:p>
            <a:r>
              <a:rPr lang="en-US" noProof="0"/>
              <a:t>Contents</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p>
            <a:fld id="{0F1B0725-83C4-8846-B9A2-02F6B1816295}" type="slidenum">
              <a:rPr lang="en-US" noProof="0" smtClean="0"/>
              <a:pPr/>
              <a:t>‹#›</a:t>
            </a:fld>
            <a:endParaRPr lang="en-US" noProof="0"/>
          </a:p>
        </p:txBody>
      </p:sp>
      <p:sp>
        <p:nvSpPr>
          <p:cNvPr id="9" name="Text Placeholder 8">
            <a:extLst>
              <a:ext uri="{FF2B5EF4-FFF2-40B4-BE49-F238E27FC236}">
                <a16:creationId xmlns:a16="http://schemas.microsoft.com/office/drawing/2014/main" id="{228F724D-BF7C-4549-832F-74FC79A6C630}"/>
              </a:ext>
            </a:extLst>
          </p:cNvPr>
          <p:cNvSpPr>
            <a:spLocks noGrp="1"/>
          </p:cNvSpPr>
          <p:nvPr>
            <p:ph type="body" sz="quarter" idx="11" hasCustomPrompt="1"/>
          </p:nvPr>
        </p:nvSpPr>
        <p:spPr>
          <a:xfrm>
            <a:off x="6175376" y="1500779"/>
            <a:ext cx="4552949"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25" name="Text Placeholder 8">
            <a:extLst>
              <a:ext uri="{FF2B5EF4-FFF2-40B4-BE49-F238E27FC236}">
                <a16:creationId xmlns:a16="http://schemas.microsoft.com/office/drawing/2014/main" id="{4E39216E-D8C2-ED49-80C0-CA578D5BA936}"/>
              </a:ext>
            </a:extLst>
          </p:cNvPr>
          <p:cNvSpPr>
            <a:spLocks noGrp="1"/>
          </p:cNvSpPr>
          <p:nvPr>
            <p:ph type="body" sz="quarter" idx="12" hasCustomPrompt="1"/>
          </p:nvPr>
        </p:nvSpPr>
        <p:spPr>
          <a:xfrm>
            <a:off x="6175376" y="2126944"/>
            <a:ext cx="4552949"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28" name="Text Placeholder 8">
            <a:extLst>
              <a:ext uri="{FF2B5EF4-FFF2-40B4-BE49-F238E27FC236}">
                <a16:creationId xmlns:a16="http://schemas.microsoft.com/office/drawing/2014/main" id="{5C500A3A-C52C-2547-ADA6-E4FF714FFE2C}"/>
              </a:ext>
            </a:extLst>
          </p:cNvPr>
          <p:cNvSpPr>
            <a:spLocks noGrp="1"/>
          </p:cNvSpPr>
          <p:nvPr>
            <p:ph type="body" sz="quarter" idx="13" hasCustomPrompt="1"/>
          </p:nvPr>
        </p:nvSpPr>
        <p:spPr>
          <a:xfrm>
            <a:off x="6175376" y="2753110"/>
            <a:ext cx="4552949"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30" name="Text Placeholder 8">
            <a:extLst>
              <a:ext uri="{FF2B5EF4-FFF2-40B4-BE49-F238E27FC236}">
                <a16:creationId xmlns:a16="http://schemas.microsoft.com/office/drawing/2014/main" id="{90C000B3-F2B6-6D40-A963-23C577E07F68}"/>
              </a:ext>
            </a:extLst>
          </p:cNvPr>
          <p:cNvSpPr>
            <a:spLocks noGrp="1"/>
          </p:cNvSpPr>
          <p:nvPr>
            <p:ph type="body" sz="quarter" idx="14" hasCustomPrompt="1"/>
          </p:nvPr>
        </p:nvSpPr>
        <p:spPr>
          <a:xfrm>
            <a:off x="6175376" y="3379275"/>
            <a:ext cx="4552949"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33" name="Text Placeholder 8">
            <a:extLst>
              <a:ext uri="{FF2B5EF4-FFF2-40B4-BE49-F238E27FC236}">
                <a16:creationId xmlns:a16="http://schemas.microsoft.com/office/drawing/2014/main" id="{A67B9EB4-3290-BE4D-83AE-6C64D2ACBE5E}"/>
              </a:ext>
            </a:extLst>
          </p:cNvPr>
          <p:cNvSpPr>
            <a:spLocks noGrp="1"/>
          </p:cNvSpPr>
          <p:nvPr>
            <p:ph type="body" sz="quarter" idx="15" hasCustomPrompt="1"/>
          </p:nvPr>
        </p:nvSpPr>
        <p:spPr>
          <a:xfrm>
            <a:off x="6175376" y="4005440"/>
            <a:ext cx="4552949"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35" name="Text Placeholder 8">
            <a:extLst>
              <a:ext uri="{FF2B5EF4-FFF2-40B4-BE49-F238E27FC236}">
                <a16:creationId xmlns:a16="http://schemas.microsoft.com/office/drawing/2014/main" id="{56D26704-5FA5-BD47-AFC1-86A91525EAF0}"/>
              </a:ext>
            </a:extLst>
          </p:cNvPr>
          <p:cNvSpPr>
            <a:spLocks noGrp="1"/>
          </p:cNvSpPr>
          <p:nvPr>
            <p:ph type="body" sz="quarter" idx="16" hasCustomPrompt="1"/>
          </p:nvPr>
        </p:nvSpPr>
        <p:spPr>
          <a:xfrm>
            <a:off x="6175376" y="4631605"/>
            <a:ext cx="4552949"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37" name="Text Placeholder 8">
            <a:extLst>
              <a:ext uri="{FF2B5EF4-FFF2-40B4-BE49-F238E27FC236}">
                <a16:creationId xmlns:a16="http://schemas.microsoft.com/office/drawing/2014/main" id="{8D54E83C-4605-B341-AEC6-B350B035715B}"/>
              </a:ext>
            </a:extLst>
          </p:cNvPr>
          <p:cNvSpPr>
            <a:spLocks noGrp="1"/>
          </p:cNvSpPr>
          <p:nvPr>
            <p:ph type="body" sz="quarter" idx="17" hasCustomPrompt="1"/>
          </p:nvPr>
        </p:nvSpPr>
        <p:spPr>
          <a:xfrm>
            <a:off x="6175376" y="5257771"/>
            <a:ext cx="4552949"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39" name="Text Placeholder 8">
            <a:extLst>
              <a:ext uri="{FF2B5EF4-FFF2-40B4-BE49-F238E27FC236}">
                <a16:creationId xmlns:a16="http://schemas.microsoft.com/office/drawing/2014/main" id="{B11959BF-734E-3E4B-B2A8-F740B86E2E2A}"/>
              </a:ext>
            </a:extLst>
          </p:cNvPr>
          <p:cNvSpPr>
            <a:spLocks noGrp="1"/>
          </p:cNvSpPr>
          <p:nvPr>
            <p:ph type="body" sz="quarter" idx="18" hasCustomPrompt="1"/>
          </p:nvPr>
        </p:nvSpPr>
        <p:spPr>
          <a:xfrm>
            <a:off x="11080888" y="1381511"/>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40" name="Text Placeholder 8">
            <a:extLst>
              <a:ext uri="{FF2B5EF4-FFF2-40B4-BE49-F238E27FC236}">
                <a16:creationId xmlns:a16="http://schemas.microsoft.com/office/drawing/2014/main" id="{817253E1-9AED-9944-9A35-167E5FF90E31}"/>
              </a:ext>
            </a:extLst>
          </p:cNvPr>
          <p:cNvSpPr>
            <a:spLocks noGrp="1"/>
          </p:cNvSpPr>
          <p:nvPr>
            <p:ph type="body" sz="quarter" idx="19" hasCustomPrompt="1"/>
          </p:nvPr>
        </p:nvSpPr>
        <p:spPr>
          <a:xfrm>
            <a:off x="11080888" y="2007676"/>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41" name="Text Placeholder 8">
            <a:extLst>
              <a:ext uri="{FF2B5EF4-FFF2-40B4-BE49-F238E27FC236}">
                <a16:creationId xmlns:a16="http://schemas.microsoft.com/office/drawing/2014/main" id="{0F060FF8-355E-E040-BD1D-CF2090D1EAC0}"/>
              </a:ext>
            </a:extLst>
          </p:cNvPr>
          <p:cNvSpPr>
            <a:spLocks noGrp="1"/>
          </p:cNvSpPr>
          <p:nvPr>
            <p:ph type="body" sz="quarter" idx="20" hasCustomPrompt="1"/>
          </p:nvPr>
        </p:nvSpPr>
        <p:spPr>
          <a:xfrm>
            <a:off x="11080888" y="2633842"/>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42" name="Text Placeholder 8">
            <a:extLst>
              <a:ext uri="{FF2B5EF4-FFF2-40B4-BE49-F238E27FC236}">
                <a16:creationId xmlns:a16="http://schemas.microsoft.com/office/drawing/2014/main" id="{44FF308F-CB08-AA4A-848D-F900027A8A8D}"/>
              </a:ext>
            </a:extLst>
          </p:cNvPr>
          <p:cNvSpPr>
            <a:spLocks noGrp="1"/>
          </p:cNvSpPr>
          <p:nvPr>
            <p:ph type="body" sz="quarter" idx="21" hasCustomPrompt="1"/>
          </p:nvPr>
        </p:nvSpPr>
        <p:spPr>
          <a:xfrm>
            <a:off x="11080888" y="3260007"/>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43" name="Text Placeholder 8">
            <a:extLst>
              <a:ext uri="{FF2B5EF4-FFF2-40B4-BE49-F238E27FC236}">
                <a16:creationId xmlns:a16="http://schemas.microsoft.com/office/drawing/2014/main" id="{4FE9A116-8D27-AD40-880F-942DAAB01AAA}"/>
              </a:ext>
            </a:extLst>
          </p:cNvPr>
          <p:cNvSpPr>
            <a:spLocks noGrp="1"/>
          </p:cNvSpPr>
          <p:nvPr>
            <p:ph type="body" sz="quarter" idx="22" hasCustomPrompt="1"/>
          </p:nvPr>
        </p:nvSpPr>
        <p:spPr>
          <a:xfrm>
            <a:off x="11080888" y="3886172"/>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44" name="Text Placeholder 8">
            <a:extLst>
              <a:ext uri="{FF2B5EF4-FFF2-40B4-BE49-F238E27FC236}">
                <a16:creationId xmlns:a16="http://schemas.microsoft.com/office/drawing/2014/main" id="{5A01A738-38D9-2441-8F04-6803F494B386}"/>
              </a:ext>
            </a:extLst>
          </p:cNvPr>
          <p:cNvSpPr>
            <a:spLocks noGrp="1"/>
          </p:cNvSpPr>
          <p:nvPr>
            <p:ph type="body" sz="quarter" idx="23" hasCustomPrompt="1"/>
          </p:nvPr>
        </p:nvSpPr>
        <p:spPr>
          <a:xfrm>
            <a:off x="11080888" y="4512337"/>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45" name="Text Placeholder 8">
            <a:extLst>
              <a:ext uri="{FF2B5EF4-FFF2-40B4-BE49-F238E27FC236}">
                <a16:creationId xmlns:a16="http://schemas.microsoft.com/office/drawing/2014/main" id="{D1B6D9CB-C45E-EE45-AFA2-507C7E824B00}"/>
              </a:ext>
            </a:extLst>
          </p:cNvPr>
          <p:cNvSpPr>
            <a:spLocks noGrp="1"/>
          </p:cNvSpPr>
          <p:nvPr>
            <p:ph type="body" sz="quarter" idx="24" hasCustomPrompt="1"/>
          </p:nvPr>
        </p:nvSpPr>
        <p:spPr>
          <a:xfrm>
            <a:off x="11080888" y="5138503"/>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20" name="Triangle 19">
            <a:extLst>
              <a:ext uri="{FF2B5EF4-FFF2-40B4-BE49-F238E27FC236}">
                <a16:creationId xmlns:a16="http://schemas.microsoft.com/office/drawing/2014/main" id="{AA95DD34-5DE9-A845-833E-84DA24CF6B1B}"/>
              </a:ext>
            </a:extLst>
          </p:cNvPr>
          <p:cNvSpPr/>
          <p:nvPr userDrawn="1"/>
        </p:nvSpPr>
        <p:spPr>
          <a:xfrm rot="5400000">
            <a:off x="-24338" y="1528351"/>
            <a:ext cx="228599" cy="1799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4067946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 - many chap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752141"/>
            <a:ext cx="4556125" cy="747897"/>
          </a:xfrm>
        </p:spPr>
        <p:txBody>
          <a:bodyPr/>
          <a:lstStyle>
            <a:lvl1pPr>
              <a:defRPr sz="5400" spc="-80" baseline="0"/>
            </a:lvl1pPr>
          </a:lstStyle>
          <a:p>
            <a:r>
              <a:rPr lang="en-US" noProof="0"/>
              <a:t>Contents</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p>
            <a:fld id="{0F1B0725-83C4-8846-B9A2-02F6B1816295}" type="slidenum">
              <a:rPr lang="en-US" noProof="0" smtClean="0"/>
              <a:pPr/>
              <a:t>‹#›</a:t>
            </a:fld>
            <a:endParaRPr lang="en-US" noProof="0"/>
          </a:p>
        </p:txBody>
      </p:sp>
      <p:sp>
        <p:nvSpPr>
          <p:cNvPr id="25" name="Text Placeholder 8">
            <a:extLst>
              <a:ext uri="{FF2B5EF4-FFF2-40B4-BE49-F238E27FC236}">
                <a16:creationId xmlns:a16="http://schemas.microsoft.com/office/drawing/2014/main" id="{4E39216E-D8C2-ED49-80C0-CA578D5BA936}"/>
              </a:ext>
            </a:extLst>
          </p:cNvPr>
          <p:cNvSpPr>
            <a:spLocks noGrp="1"/>
          </p:cNvSpPr>
          <p:nvPr>
            <p:ph type="body" sz="quarter" idx="12" hasCustomPrompt="1"/>
          </p:nvPr>
        </p:nvSpPr>
        <p:spPr>
          <a:xfrm>
            <a:off x="5232402" y="2025344"/>
            <a:ext cx="3609974"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28" name="Text Placeholder 8">
            <a:extLst>
              <a:ext uri="{FF2B5EF4-FFF2-40B4-BE49-F238E27FC236}">
                <a16:creationId xmlns:a16="http://schemas.microsoft.com/office/drawing/2014/main" id="{5C500A3A-C52C-2547-ADA6-E4FF714FFE2C}"/>
              </a:ext>
            </a:extLst>
          </p:cNvPr>
          <p:cNvSpPr>
            <a:spLocks noGrp="1"/>
          </p:cNvSpPr>
          <p:nvPr>
            <p:ph type="body" sz="quarter" idx="13" hasCustomPrompt="1"/>
          </p:nvPr>
        </p:nvSpPr>
        <p:spPr>
          <a:xfrm>
            <a:off x="5232402" y="2651510"/>
            <a:ext cx="3609974"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30" name="Text Placeholder 8">
            <a:extLst>
              <a:ext uri="{FF2B5EF4-FFF2-40B4-BE49-F238E27FC236}">
                <a16:creationId xmlns:a16="http://schemas.microsoft.com/office/drawing/2014/main" id="{90C000B3-F2B6-6D40-A963-23C577E07F68}"/>
              </a:ext>
            </a:extLst>
          </p:cNvPr>
          <p:cNvSpPr>
            <a:spLocks noGrp="1"/>
          </p:cNvSpPr>
          <p:nvPr>
            <p:ph type="body" sz="quarter" idx="14" hasCustomPrompt="1"/>
          </p:nvPr>
        </p:nvSpPr>
        <p:spPr>
          <a:xfrm>
            <a:off x="5232402" y="3277675"/>
            <a:ext cx="3609974"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33" name="Text Placeholder 8">
            <a:extLst>
              <a:ext uri="{FF2B5EF4-FFF2-40B4-BE49-F238E27FC236}">
                <a16:creationId xmlns:a16="http://schemas.microsoft.com/office/drawing/2014/main" id="{A67B9EB4-3290-BE4D-83AE-6C64D2ACBE5E}"/>
              </a:ext>
            </a:extLst>
          </p:cNvPr>
          <p:cNvSpPr>
            <a:spLocks noGrp="1"/>
          </p:cNvSpPr>
          <p:nvPr>
            <p:ph type="body" sz="quarter" idx="15" hasCustomPrompt="1"/>
          </p:nvPr>
        </p:nvSpPr>
        <p:spPr>
          <a:xfrm>
            <a:off x="5232402" y="3903840"/>
            <a:ext cx="3609974"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35" name="Text Placeholder 8">
            <a:extLst>
              <a:ext uri="{FF2B5EF4-FFF2-40B4-BE49-F238E27FC236}">
                <a16:creationId xmlns:a16="http://schemas.microsoft.com/office/drawing/2014/main" id="{56D26704-5FA5-BD47-AFC1-86A91525EAF0}"/>
              </a:ext>
            </a:extLst>
          </p:cNvPr>
          <p:cNvSpPr>
            <a:spLocks noGrp="1"/>
          </p:cNvSpPr>
          <p:nvPr>
            <p:ph type="body" sz="quarter" idx="16" hasCustomPrompt="1"/>
          </p:nvPr>
        </p:nvSpPr>
        <p:spPr>
          <a:xfrm>
            <a:off x="5232402" y="4530005"/>
            <a:ext cx="3609974"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37" name="Text Placeholder 8">
            <a:extLst>
              <a:ext uri="{FF2B5EF4-FFF2-40B4-BE49-F238E27FC236}">
                <a16:creationId xmlns:a16="http://schemas.microsoft.com/office/drawing/2014/main" id="{8D54E83C-4605-B341-AEC6-B350B035715B}"/>
              </a:ext>
            </a:extLst>
          </p:cNvPr>
          <p:cNvSpPr>
            <a:spLocks noGrp="1"/>
          </p:cNvSpPr>
          <p:nvPr>
            <p:ph type="body" sz="quarter" idx="17" hasCustomPrompt="1"/>
          </p:nvPr>
        </p:nvSpPr>
        <p:spPr>
          <a:xfrm>
            <a:off x="5232402" y="5156171"/>
            <a:ext cx="3609974"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40" name="Text Placeholder 8">
            <a:extLst>
              <a:ext uri="{FF2B5EF4-FFF2-40B4-BE49-F238E27FC236}">
                <a16:creationId xmlns:a16="http://schemas.microsoft.com/office/drawing/2014/main" id="{817253E1-9AED-9944-9A35-167E5FF90E31}"/>
              </a:ext>
            </a:extLst>
          </p:cNvPr>
          <p:cNvSpPr>
            <a:spLocks noGrp="1"/>
          </p:cNvSpPr>
          <p:nvPr>
            <p:ph type="body" sz="quarter" idx="19" hasCustomPrompt="1"/>
          </p:nvPr>
        </p:nvSpPr>
        <p:spPr>
          <a:xfrm>
            <a:off x="8842375" y="1906076"/>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41" name="Text Placeholder 8">
            <a:extLst>
              <a:ext uri="{FF2B5EF4-FFF2-40B4-BE49-F238E27FC236}">
                <a16:creationId xmlns:a16="http://schemas.microsoft.com/office/drawing/2014/main" id="{0F060FF8-355E-E040-BD1D-CF2090D1EAC0}"/>
              </a:ext>
            </a:extLst>
          </p:cNvPr>
          <p:cNvSpPr>
            <a:spLocks noGrp="1"/>
          </p:cNvSpPr>
          <p:nvPr>
            <p:ph type="body" sz="quarter" idx="20" hasCustomPrompt="1"/>
          </p:nvPr>
        </p:nvSpPr>
        <p:spPr>
          <a:xfrm>
            <a:off x="8842375" y="2532242"/>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42" name="Text Placeholder 8">
            <a:extLst>
              <a:ext uri="{FF2B5EF4-FFF2-40B4-BE49-F238E27FC236}">
                <a16:creationId xmlns:a16="http://schemas.microsoft.com/office/drawing/2014/main" id="{44FF308F-CB08-AA4A-848D-F900027A8A8D}"/>
              </a:ext>
            </a:extLst>
          </p:cNvPr>
          <p:cNvSpPr>
            <a:spLocks noGrp="1"/>
          </p:cNvSpPr>
          <p:nvPr>
            <p:ph type="body" sz="quarter" idx="21" hasCustomPrompt="1"/>
          </p:nvPr>
        </p:nvSpPr>
        <p:spPr>
          <a:xfrm>
            <a:off x="8842375" y="3158407"/>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43" name="Text Placeholder 8">
            <a:extLst>
              <a:ext uri="{FF2B5EF4-FFF2-40B4-BE49-F238E27FC236}">
                <a16:creationId xmlns:a16="http://schemas.microsoft.com/office/drawing/2014/main" id="{4FE9A116-8D27-AD40-880F-942DAAB01AAA}"/>
              </a:ext>
            </a:extLst>
          </p:cNvPr>
          <p:cNvSpPr>
            <a:spLocks noGrp="1"/>
          </p:cNvSpPr>
          <p:nvPr>
            <p:ph type="body" sz="quarter" idx="22" hasCustomPrompt="1"/>
          </p:nvPr>
        </p:nvSpPr>
        <p:spPr>
          <a:xfrm>
            <a:off x="8842375" y="3784572"/>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44" name="Text Placeholder 8">
            <a:extLst>
              <a:ext uri="{FF2B5EF4-FFF2-40B4-BE49-F238E27FC236}">
                <a16:creationId xmlns:a16="http://schemas.microsoft.com/office/drawing/2014/main" id="{5A01A738-38D9-2441-8F04-6803F494B386}"/>
              </a:ext>
            </a:extLst>
          </p:cNvPr>
          <p:cNvSpPr>
            <a:spLocks noGrp="1"/>
          </p:cNvSpPr>
          <p:nvPr>
            <p:ph type="body" sz="quarter" idx="23" hasCustomPrompt="1"/>
          </p:nvPr>
        </p:nvSpPr>
        <p:spPr>
          <a:xfrm>
            <a:off x="8842375" y="4410737"/>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45" name="Text Placeholder 8">
            <a:extLst>
              <a:ext uri="{FF2B5EF4-FFF2-40B4-BE49-F238E27FC236}">
                <a16:creationId xmlns:a16="http://schemas.microsoft.com/office/drawing/2014/main" id="{D1B6D9CB-C45E-EE45-AFA2-507C7E824B00}"/>
              </a:ext>
            </a:extLst>
          </p:cNvPr>
          <p:cNvSpPr>
            <a:spLocks noGrp="1"/>
          </p:cNvSpPr>
          <p:nvPr>
            <p:ph type="body" sz="quarter" idx="24" hasCustomPrompt="1"/>
          </p:nvPr>
        </p:nvSpPr>
        <p:spPr>
          <a:xfrm>
            <a:off x="8842375" y="5036903"/>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47" name="Text Placeholder 8">
            <a:extLst>
              <a:ext uri="{FF2B5EF4-FFF2-40B4-BE49-F238E27FC236}">
                <a16:creationId xmlns:a16="http://schemas.microsoft.com/office/drawing/2014/main" id="{7A777B67-9980-494F-9C67-5FB93BB7AD65}"/>
              </a:ext>
            </a:extLst>
          </p:cNvPr>
          <p:cNvSpPr>
            <a:spLocks noGrp="1"/>
          </p:cNvSpPr>
          <p:nvPr>
            <p:ph type="body" sz="quarter" idx="26" hasCustomPrompt="1"/>
          </p:nvPr>
        </p:nvSpPr>
        <p:spPr>
          <a:xfrm>
            <a:off x="526416" y="2025344"/>
            <a:ext cx="3604259"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49" name="Text Placeholder 8">
            <a:extLst>
              <a:ext uri="{FF2B5EF4-FFF2-40B4-BE49-F238E27FC236}">
                <a16:creationId xmlns:a16="http://schemas.microsoft.com/office/drawing/2014/main" id="{D3A76926-DF6A-0844-A9D6-4FCFEFBD1F79}"/>
              </a:ext>
            </a:extLst>
          </p:cNvPr>
          <p:cNvSpPr>
            <a:spLocks noGrp="1"/>
          </p:cNvSpPr>
          <p:nvPr>
            <p:ph type="body" sz="quarter" idx="27" hasCustomPrompt="1"/>
          </p:nvPr>
        </p:nvSpPr>
        <p:spPr>
          <a:xfrm>
            <a:off x="526416" y="2651510"/>
            <a:ext cx="3604259"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51" name="Text Placeholder 8">
            <a:extLst>
              <a:ext uri="{FF2B5EF4-FFF2-40B4-BE49-F238E27FC236}">
                <a16:creationId xmlns:a16="http://schemas.microsoft.com/office/drawing/2014/main" id="{91298357-891F-704A-A94B-C79E637BB534}"/>
              </a:ext>
            </a:extLst>
          </p:cNvPr>
          <p:cNvSpPr>
            <a:spLocks noGrp="1"/>
          </p:cNvSpPr>
          <p:nvPr>
            <p:ph type="body" sz="quarter" idx="28" hasCustomPrompt="1"/>
          </p:nvPr>
        </p:nvSpPr>
        <p:spPr>
          <a:xfrm>
            <a:off x="526416" y="3277675"/>
            <a:ext cx="3604259"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53" name="Text Placeholder 8">
            <a:extLst>
              <a:ext uri="{FF2B5EF4-FFF2-40B4-BE49-F238E27FC236}">
                <a16:creationId xmlns:a16="http://schemas.microsoft.com/office/drawing/2014/main" id="{A4D438F5-6214-E940-B443-DC8827B5D8D4}"/>
              </a:ext>
            </a:extLst>
          </p:cNvPr>
          <p:cNvSpPr>
            <a:spLocks noGrp="1"/>
          </p:cNvSpPr>
          <p:nvPr>
            <p:ph type="body" sz="quarter" idx="29" hasCustomPrompt="1"/>
          </p:nvPr>
        </p:nvSpPr>
        <p:spPr>
          <a:xfrm>
            <a:off x="526416" y="3903840"/>
            <a:ext cx="3604259"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55" name="Text Placeholder 8">
            <a:extLst>
              <a:ext uri="{FF2B5EF4-FFF2-40B4-BE49-F238E27FC236}">
                <a16:creationId xmlns:a16="http://schemas.microsoft.com/office/drawing/2014/main" id="{EF37BACA-B44D-2B41-AC94-C3BF59DCF477}"/>
              </a:ext>
            </a:extLst>
          </p:cNvPr>
          <p:cNvSpPr>
            <a:spLocks noGrp="1"/>
          </p:cNvSpPr>
          <p:nvPr>
            <p:ph type="body" sz="quarter" idx="30" hasCustomPrompt="1"/>
          </p:nvPr>
        </p:nvSpPr>
        <p:spPr>
          <a:xfrm>
            <a:off x="526416" y="4530005"/>
            <a:ext cx="3604259"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57" name="Text Placeholder 8">
            <a:extLst>
              <a:ext uri="{FF2B5EF4-FFF2-40B4-BE49-F238E27FC236}">
                <a16:creationId xmlns:a16="http://schemas.microsoft.com/office/drawing/2014/main" id="{C7CB7CD1-F285-2A46-A209-2A9BCD49F469}"/>
              </a:ext>
            </a:extLst>
          </p:cNvPr>
          <p:cNvSpPr>
            <a:spLocks noGrp="1"/>
          </p:cNvSpPr>
          <p:nvPr>
            <p:ph type="body" sz="quarter" idx="31" hasCustomPrompt="1"/>
          </p:nvPr>
        </p:nvSpPr>
        <p:spPr>
          <a:xfrm>
            <a:off x="526416" y="5156171"/>
            <a:ext cx="3604259"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60" name="Text Placeholder 8">
            <a:extLst>
              <a:ext uri="{FF2B5EF4-FFF2-40B4-BE49-F238E27FC236}">
                <a16:creationId xmlns:a16="http://schemas.microsoft.com/office/drawing/2014/main" id="{2CFEEBD9-CD42-B14C-AF89-5513A53FB34A}"/>
              </a:ext>
            </a:extLst>
          </p:cNvPr>
          <p:cNvSpPr>
            <a:spLocks noGrp="1"/>
          </p:cNvSpPr>
          <p:nvPr>
            <p:ph type="body" sz="quarter" idx="33" hasCustomPrompt="1"/>
          </p:nvPr>
        </p:nvSpPr>
        <p:spPr>
          <a:xfrm>
            <a:off x="4134548" y="1906076"/>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61" name="Text Placeholder 8">
            <a:extLst>
              <a:ext uri="{FF2B5EF4-FFF2-40B4-BE49-F238E27FC236}">
                <a16:creationId xmlns:a16="http://schemas.microsoft.com/office/drawing/2014/main" id="{20E0F9D2-0BAE-C44B-AA4D-DBD8C1246DF9}"/>
              </a:ext>
            </a:extLst>
          </p:cNvPr>
          <p:cNvSpPr>
            <a:spLocks noGrp="1"/>
          </p:cNvSpPr>
          <p:nvPr>
            <p:ph type="body" sz="quarter" idx="34" hasCustomPrompt="1"/>
          </p:nvPr>
        </p:nvSpPr>
        <p:spPr>
          <a:xfrm>
            <a:off x="4134548" y="2532242"/>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62" name="Text Placeholder 8">
            <a:extLst>
              <a:ext uri="{FF2B5EF4-FFF2-40B4-BE49-F238E27FC236}">
                <a16:creationId xmlns:a16="http://schemas.microsoft.com/office/drawing/2014/main" id="{573B9AFA-6FD7-C24D-9874-E37AFF70F94A}"/>
              </a:ext>
            </a:extLst>
          </p:cNvPr>
          <p:cNvSpPr>
            <a:spLocks noGrp="1"/>
          </p:cNvSpPr>
          <p:nvPr>
            <p:ph type="body" sz="quarter" idx="35" hasCustomPrompt="1"/>
          </p:nvPr>
        </p:nvSpPr>
        <p:spPr>
          <a:xfrm>
            <a:off x="4134548" y="3158407"/>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63" name="Text Placeholder 8">
            <a:extLst>
              <a:ext uri="{FF2B5EF4-FFF2-40B4-BE49-F238E27FC236}">
                <a16:creationId xmlns:a16="http://schemas.microsoft.com/office/drawing/2014/main" id="{278D8098-2746-2D48-B1BC-712536B77F61}"/>
              </a:ext>
            </a:extLst>
          </p:cNvPr>
          <p:cNvSpPr>
            <a:spLocks noGrp="1"/>
          </p:cNvSpPr>
          <p:nvPr>
            <p:ph type="body" sz="quarter" idx="36" hasCustomPrompt="1"/>
          </p:nvPr>
        </p:nvSpPr>
        <p:spPr>
          <a:xfrm>
            <a:off x="4134548" y="3784572"/>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64" name="Text Placeholder 8">
            <a:extLst>
              <a:ext uri="{FF2B5EF4-FFF2-40B4-BE49-F238E27FC236}">
                <a16:creationId xmlns:a16="http://schemas.microsoft.com/office/drawing/2014/main" id="{BDB25A91-459A-0449-9366-9803986EF500}"/>
              </a:ext>
            </a:extLst>
          </p:cNvPr>
          <p:cNvSpPr>
            <a:spLocks noGrp="1"/>
          </p:cNvSpPr>
          <p:nvPr>
            <p:ph type="body" sz="quarter" idx="37" hasCustomPrompt="1"/>
          </p:nvPr>
        </p:nvSpPr>
        <p:spPr>
          <a:xfrm>
            <a:off x="4134548" y="4410737"/>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65" name="Text Placeholder 8">
            <a:extLst>
              <a:ext uri="{FF2B5EF4-FFF2-40B4-BE49-F238E27FC236}">
                <a16:creationId xmlns:a16="http://schemas.microsoft.com/office/drawing/2014/main" id="{D1E09476-BEF6-1B40-986A-41A9BA8E7998}"/>
              </a:ext>
            </a:extLst>
          </p:cNvPr>
          <p:cNvSpPr>
            <a:spLocks noGrp="1"/>
          </p:cNvSpPr>
          <p:nvPr>
            <p:ph type="body" sz="quarter" idx="38" hasCustomPrompt="1"/>
          </p:nvPr>
        </p:nvSpPr>
        <p:spPr>
          <a:xfrm>
            <a:off x="4134548" y="5036903"/>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29" name="Triangle 28">
            <a:extLst>
              <a:ext uri="{FF2B5EF4-FFF2-40B4-BE49-F238E27FC236}">
                <a16:creationId xmlns:a16="http://schemas.microsoft.com/office/drawing/2014/main" id="{928DE6A4-1DF1-6F4A-8316-102B235B3727}"/>
              </a:ext>
            </a:extLst>
          </p:cNvPr>
          <p:cNvSpPr/>
          <p:nvPr userDrawn="1"/>
        </p:nvSpPr>
        <p:spPr>
          <a:xfrm rot="5400000">
            <a:off x="-24338" y="954072"/>
            <a:ext cx="228599" cy="1799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996624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sub with 3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850302"/>
            <a:ext cx="10515599" cy="443198"/>
          </a:xfrm>
        </p:spPr>
        <p:txBody>
          <a:bodyPr/>
          <a:lstStyle>
            <a:lvl1pPr>
              <a:defRPr sz="3200" spc="-20" baseline="0"/>
            </a:lvl1pPr>
          </a:lstStyle>
          <a:p>
            <a:r>
              <a:rPr lang="en-US" noProof="0"/>
              <a:t>Headline goes here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p>
            <a:fld id="{0F1B0725-83C4-8846-B9A2-02F6B1816295}" type="slidenum">
              <a:rPr lang="en-US" noProof="0" smtClean="0"/>
              <a:pPr/>
              <a:t>‹#›</a:t>
            </a:fld>
            <a:endParaRPr lang="en-US" noProof="0"/>
          </a:p>
        </p:txBody>
      </p:sp>
      <p:cxnSp>
        <p:nvCxnSpPr>
          <p:cNvPr id="5" name="Straight Connector 4">
            <a:extLst>
              <a:ext uri="{FF2B5EF4-FFF2-40B4-BE49-F238E27FC236}">
                <a16:creationId xmlns:a16="http://schemas.microsoft.com/office/drawing/2014/main" id="{98B89CC2-98BD-564D-8F71-8DC61A3A8866}"/>
              </a:ext>
            </a:extLst>
          </p:cNvPr>
          <p:cNvCxnSpPr>
            <a:cxnSpLocks/>
          </p:cNvCxnSpPr>
          <p:nvPr userDrawn="1"/>
        </p:nvCxnSpPr>
        <p:spPr>
          <a:xfrm>
            <a:off x="517525" y="1446183"/>
            <a:ext cx="111537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252787" cy="156133"/>
          </a:xfrm>
        </p:spPr>
        <p:txBody>
          <a:bodyPr/>
          <a:lstStyle>
            <a:lvl1pPr>
              <a:defRPr sz="1000" b="0" i="0" cap="all" spc="300" baseline="0">
                <a:latin typeface="Arial" panose="020B0604020202020204" pitchFamily="34" charset="0"/>
                <a:cs typeface="Arial" panose="020B0604020202020204" pitchFamily="34" charset="0"/>
              </a:defRPr>
            </a:lvl1pPr>
          </a:lstStyle>
          <a:p>
            <a:pPr lvl="0"/>
            <a:r>
              <a:rPr lang="en-US" noProof="0"/>
              <a:t>01 Eyebrow text</a:t>
            </a:r>
          </a:p>
        </p:txBody>
      </p:sp>
      <p:sp>
        <p:nvSpPr>
          <p:cNvPr id="14" name="Text Placeholder 13">
            <a:extLst>
              <a:ext uri="{FF2B5EF4-FFF2-40B4-BE49-F238E27FC236}">
                <a16:creationId xmlns:a16="http://schemas.microsoft.com/office/drawing/2014/main" id="{8128C666-93DC-3643-ACB6-D38D966B7D58}"/>
              </a:ext>
            </a:extLst>
          </p:cNvPr>
          <p:cNvSpPr>
            <a:spLocks noGrp="1"/>
          </p:cNvSpPr>
          <p:nvPr>
            <p:ph type="body" sz="quarter" idx="12" hasCustomPrompt="1"/>
          </p:nvPr>
        </p:nvSpPr>
        <p:spPr>
          <a:xfrm>
            <a:off x="517525" y="1700213"/>
            <a:ext cx="6442075" cy="585801"/>
          </a:xfrm>
        </p:spPr>
        <p:txBody>
          <a:bodyPr/>
          <a:lstStyle/>
          <a:p>
            <a:pPr lvl="0"/>
            <a:r>
              <a:rPr lang="en-US" noProof="0"/>
              <a:t>Lorem ipsum dolor sit amet, consectetur adipiscing elit, sed do eiusmod tempor incididunt ut labore</a:t>
            </a:r>
          </a:p>
        </p:txBody>
      </p:sp>
      <p:sp>
        <p:nvSpPr>
          <p:cNvPr id="16" name="Text Placeholder 15">
            <a:extLst>
              <a:ext uri="{FF2B5EF4-FFF2-40B4-BE49-F238E27FC236}">
                <a16:creationId xmlns:a16="http://schemas.microsoft.com/office/drawing/2014/main" id="{3F5F194D-C148-EF4D-B565-5803854CF806}"/>
              </a:ext>
            </a:extLst>
          </p:cNvPr>
          <p:cNvSpPr>
            <a:spLocks noGrp="1"/>
          </p:cNvSpPr>
          <p:nvPr>
            <p:ph type="body" sz="quarter" idx="13" hasCustomPrompt="1"/>
          </p:nvPr>
        </p:nvSpPr>
        <p:spPr>
          <a:xfrm>
            <a:off x="517525" y="2584450"/>
            <a:ext cx="3613150" cy="2571088"/>
          </a:xfrm>
        </p:spPr>
        <p:txBody>
          <a:bodyPr rIns="180000"/>
          <a:lstStyle>
            <a:lvl1pPr>
              <a:lnSpc>
                <a:spcPct val="120000"/>
              </a:lnSpc>
              <a:defRPr sz="1200" b="0" i="0">
                <a:latin typeface="Arial" panose="020B0604020202020204" pitchFamily="34" charset="0"/>
                <a:cs typeface="Arial" panose="020B0604020202020204" pitchFamily="34" charset="0"/>
              </a:defRPr>
            </a:lvl1pPr>
          </a:lstStyle>
          <a:p>
            <a:pPr lvl="0"/>
            <a:r>
              <a:rPr lang="en-US" noProof="0"/>
              <a:t>Lorem ipsum dolor sit amet, consectetur adipiscing elit, sed do eiusmod tempor incididunt ut labore et dolore magna aliqua. Ut enim ad minim veniam, quis nostrud exercitation ullamco laboris nisi ut aliquip ex ea commodo consequat. Duis aute irure dolor in.</a:t>
            </a:r>
          </a:p>
          <a:p>
            <a:pPr lvl="0"/>
            <a:r>
              <a:rPr lang="en-US" noProof="0"/>
              <a:t>Lorem ipsum dolor sit amet, consectetur adipiscing elit, sed do eiusmod tempor incididunt ut labore et dolore magna aliqua. Ut enim ad minim veniam. Lorem ipsum dolor sit amet, consectetur adipiscing elit, sed do eiusmod tempor incididunt ut labore.</a:t>
            </a:r>
          </a:p>
        </p:txBody>
      </p:sp>
      <p:sp>
        <p:nvSpPr>
          <p:cNvPr id="17" name="Text Placeholder 15">
            <a:extLst>
              <a:ext uri="{FF2B5EF4-FFF2-40B4-BE49-F238E27FC236}">
                <a16:creationId xmlns:a16="http://schemas.microsoft.com/office/drawing/2014/main" id="{2A084267-36AA-274F-8352-D7B7F918FD4D}"/>
              </a:ext>
            </a:extLst>
          </p:cNvPr>
          <p:cNvSpPr>
            <a:spLocks noGrp="1"/>
          </p:cNvSpPr>
          <p:nvPr>
            <p:ph type="body" sz="quarter" idx="14" hasCustomPrompt="1"/>
          </p:nvPr>
        </p:nvSpPr>
        <p:spPr>
          <a:xfrm>
            <a:off x="4295775" y="2584450"/>
            <a:ext cx="3603625" cy="2571088"/>
          </a:xfrm>
        </p:spPr>
        <p:txBody>
          <a:bodyPr rIns="180000"/>
          <a:lstStyle>
            <a:lvl1pPr>
              <a:lnSpc>
                <a:spcPct val="120000"/>
              </a:lnSpc>
              <a:defRPr sz="1200" b="0" i="0">
                <a:latin typeface="Arial" panose="020B0604020202020204" pitchFamily="34" charset="0"/>
                <a:cs typeface="Arial" panose="020B0604020202020204" pitchFamily="34" charset="0"/>
              </a:defRPr>
            </a:lvl1pPr>
          </a:lstStyle>
          <a:p>
            <a:pPr lvl="0"/>
            <a:r>
              <a:rPr lang="en-US" noProof="0"/>
              <a:t>Lorem ipsum dolor sit amet, consectetur adipiscing elit, sed do eiusmod tempor incididunt ut labore et dolore magna aliqua. Ut enim ad minim veniam, quis nostrud exercitation ullamco laboris nisi ut aliquip ex ea commodo consequat. Duis aute irure dolor in.</a:t>
            </a:r>
          </a:p>
          <a:p>
            <a:pPr lvl="0"/>
            <a:r>
              <a:rPr lang="en-US" noProof="0"/>
              <a:t>Lorem ipsum dolor sit amet, consectetur adipiscing elit, sed do eiusmod tempor incididunt ut labore et dolore magna aliqua. Ut enim ad minim veniam. Lorem ipsum dolor sit amet, consectetur adipiscing elit, sed do eiusmod tempor incididunt ut labore.</a:t>
            </a:r>
          </a:p>
        </p:txBody>
      </p:sp>
      <p:sp>
        <p:nvSpPr>
          <p:cNvPr id="18" name="Text Placeholder 15">
            <a:extLst>
              <a:ext uri="{FF2B5EF4-FFF2-40B4-BE49-F238E27FC236}">
                <a16:creationId xmlns:a16="http://schemas.microsoft.com/office/drawing/2014/main" id="{0377B44F-CD9D-FD45-A1D9-B0654116258F}"/>
              </a:ext>
            </a:extLst>
          </p:cNvPr>
          <p:cNvSpPr>
            <a:spLocks noGrp="1"/>
          </p:cNvSpPr>
          <p:nvPr>
            <p:ph type="body" sz="quarter" idx="15" hasCustomPrompt="1"/>
          </p:nvPr>
        </p:nvSpPr>
        <p:spPr>
          <a:xfrm>
            <a:off x="8058151" y="2584450"/>
            <a:ext cx="3613150" cy="2571088"/>
          </a:xfrm>
        </p:spPr>
        <p:txBody>
          <a:bodyPr rIns="180000"/>
          <a:lstStyle>
            <a:lvl1pPr>
              <a:lnSpc>
                <a:spcPct val="120000"/>
              </a:lnSpc>
              <a:defRPr sz="1200" b="0" i="0">
                <a:latin typeface="Arial" panose="020B0604020202020204" pitchFamily="34" charset="0"/>
                <a:cs typeface="Arial" panose="020B0604020202020204" pitchFamily="34" charset="0"/>
              </a:defRPr>
            </a:lvl1pPr>
          </a:lstStyle>
          <a:p>
            <a:pPr lvl="0"/>
            <a:r>
              <a:rPr lang="en-US" noProof="0"/>
              <a:t>Lorem ipsum dolor sit amet, consectetur adipiscing elit, sed do eiusmod tempor incididunt ut labore et dolore magna aliqua. Ut enim ad minim veniam, quis nostrud exercitation ullamco laboris nisi ut aliquip ex ea commodo consequat. Duis aute irure dolor in.</a:t>
            </a:r>
          </a:p>
          <a:p>
            <a:pPr lvl="0"/>
            <a:r>
              <a:rPr lang="en-US" noProof="0"/>
              <a:t>Lorem ipsum dolor sit amet, consectetur adipiscing elit, sed do eiusmod tempor incididunt ut labore et dolore magna aliqua. Ut enim ad minim veniam. Lorem ipsum dolor sit amet, consectetur adipiscing elit, sed do eiusmod tempor incididunt ut labore.</a:t>
            </a:r>
          </a:p>
        </p:txBody>
      </p:sp>
    </p:spTree>
    <p:extLst>
      <p:ext uri="{BB962C8B-B14F-4D97-AF65-F5344CB8AC3E}">
        <p14:creationId xmlns:p14="http://schemas.microsoft.com/office/powerpoint/2010/main" val="137932085"/>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and sub with 2 col side bar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F772629-50C1-D247-BBE4-C2EB149535C2}"/>
              </a:ext>
            </a:extLst>
          </p:cNvPr>
          <p:cNvSpPr/>
          <p:nvPr userDrawn="1"/>
        </p:nvSpPr>
        <p:spPr>
          <a:xfrm>
            <a:off x="9382538" y="0"/>
            <a:ext cx="280946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850302"/>
            <a:ext cx="7381875" cy="443198"/>
          </a:xfrm>
        </p:spPr>
        <p:txBody>
          <a:bodyPr/>
          <a:lstStyle>
            <a:lvl1pPr>
              <a:defRPr sz="3200" spc="-20" baseline="0"/>
            </a:lvl1pPr>
          </a:lstStyle>
          <a:p>
            <a:r>
              <a:rPr lang="en-US" noProof="0"/>
              <a:t>Headline goes here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chemeClr val="bg1"/>
                </a:solidFill>
              </a:defRPr>
            </a:lvl1pPr>
          </a:lstStyle>
          <a:p>
            <a:fld id="{0F1B0725-83C4-8846-B9A2-02F6B1816295}" type="slidenum">
              <a:rPr lang="en-US" noProof="0" smtClean="0"/>
              <a:pPr/>
              <a:t>‹#›</a:t>
            </a:fld>
            <a:endParaRPr lang="en-US" noProof="0"/>
          </a:p>
        </p:txBody>
      </p:sp>
      <p:cxnSp>
        <p:nvCxnSpPr>
          <p:cNvPr id="5" name="Straight Connector 4">
            <a:extLst>
              <a:ext uri="{FF2B5EF4-FFF2-40B4-BE49-F238E27FC236}">
                <a16:creationId xmlns:a16="http://schemas.microsoft.com/office/drawing/2014/main" id="{98B89CC2-98BD-564D-8F71-8DC61A3A8866}"/>
              </a:ext>
            </a:extLst>
          </p:cNvPr>
          <p:cNvCxnSpPr>
            <a:cxnSpLocks/>
          </p:cNvCxnSpPr>
          <p:nvPr userDrawn="1"/>
        </p:nvCxnSpPr>
        <p:spPr>
          <a:xfrm>
            <a:off x="517525" y="1446183"/>
            <a:ext cx="83248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252787" cy="156133"/>
          </a:xfrm>
        </p:spPr>
        <p:txBody>
          <a:bodyPr/>
          <a:lstStyle>
            <a:lvl1pPr>
              <a:defRPr sz="1000" b="0" i="0" cap="all" spc="300" baseline="0">
                <a:latin typeface="Arial" panose="020B0604020202020204" pitchFamily="34" charset="0"/>
                <a:cs typeface="Arial" panose="020B0604020202020204" pitchFamily="34" charset="0"/>
              </a:defRPr>
            </a:lvl1pPr>
          </a:lstStyle>
          <a:p>
            <a:pPr lvl="0"/>
            <a:r>
              <a:rPr lang="en-US" noProof="0"/>
              <a:t>01 Eyebrow text</a:t>
            </a:r>
          </a:p>
        </p:txBody>
      </p:sp>
      <p:sp>
        <p:nvSpPr>
          <p:cNvPr id="14" name="Text Placeholder 13">
            <a:extLst>
              <a:ext uri="{FF2B5EF4-FFF2-40B4-BE49-F238E27FC236}">
                <a16:creationId xmlns:a16="http://schemas.microsoft.com/office/drawing/2014/main" id="{8128C666-93DC-3643-ACB6-D38D966B7D58}"/>
              </a:ext>
            </a:extLst>
          </p:cNvPr>
          <p:cNvSpPr>
            <a:spLocks noGrp="1"/>
          </p:cNvSpPr>
          <p:nvPr>
            <p:ph type="body" sz="quarter" idx="12" hasCustomPrompt="1"/>
          </p:nvPr>
        </p:nvSpPr>
        <p:spPr>
          <a:xfrm>
            <a:off x="517525" y="1699200"/>
            <a:ext cx="6442075" cy="585801"/>
          </a:xfrm>
        </p:spPr>
        <p:txBody>
          <a:bodyPr/>
          <a:lstStyle/>
          <a:p>
            <a:pPr lvl="0"/>
            <a:r>
              <a:rPr lang="en-US" noProof="0"/>
              <a:t>Lorem ipsum dolor sit amet, consectetur adipiscing elit, sed do eiusmod tempor incididunt ut labore</a:t>
            </a:r>
          </a:p>
        </p:txBody>
      </p:sp>
      <p:sp>
        <p:nvSpPr>
          <p:cNvPr id="16" name="Text Placeholder 15">
            <a:extLst>
              <a:ext uri="{FF2B5EF4-FFF2-40B4-BE49-F238E27FC236}">
                <a16:creationId xmlns:a16="http://schemas.microsoft.com/office/drawing/2014/main" id="{3F5F194D-C148-EF4D-B565-5803854CF806}"/>
              </a:ext>
            </a:extLst>
          </p:cNvPr>
          <p:cNvSpPr>
            <a:spLocks noGrp="1"/>
          </p:cNvSpPr>
          <p:nvPr>
            <p:ph type="body" sz="quarter" idx="13" hasCustomPrompt="1"/>
          </p:nvPr>
        </p:nvSpPr>
        <p:spPr>
          <a:xfrm>
            <a:off x="517525" y="2584450"/>
            <a:ext cx="3613150" cy="2571088"/>
          </a:xfrm>
        </p:spPr>
        <p:txBody>
          <a:bodyPr rIns="180000"/>
          <a:lstStyle>
            <a:lvl1pPr>
              <a:lnSpc>
                <a:spcPct val="120000"/>
              </a:lnSpc>
              <a:defRPr sz="1200" b="0">
                <a:latin typeface="+mn-lt"/>
              </a:defRPr>
            </a:lvl1pPr>
          </a:lstStyle>
          <a:p>
            <a:pPr lvl="0"/>
            <a:r>
              <a:rPr lang="en-US" noProof="0"/>
              <a:t>Lorem ipsum dolor sit amet, consectetur adipiscing elit, sed do eiusmod tempor incididunt ut labore et dolore magna aliqua. Ut enim ad minim veniam, quis nostrud exercitation ullamco laboris nisi ut aliquip ex ea commodo consequat. Duis aute irure dolor in.</a:t>
            </a:r>
          </a:p>
          <a:p>
            <a:pPr lvl="0"/>
            <a:r>
              <a:rPr lang="en-US" noProof="0"/>
              <a:t>Lorem ipsum dolor sit amet, consectetur adipiscing elit, sed do eiusmod tempor incididunt ut labore et dolore magna aliqua. Ut enim ad minim veniam. Lorem ipsum dolor sit amet, consectetur adipiscing elit, sed do eiusmod tempor incididunt ut labore.</a:t>
            </a:r>
          </a:p>
        </p:txBody>
      </p:sp>
      <p:sp>
        <p:nvSpPr>
          <p:cNvPr id="17" name="Text Placeholder 15">
            <a:extLst>
              <a:ext uri="{FF2B5EF4-FFF2-40B4-BE49-F238E27FC236}">
                <a16:creationId xmlns:a16="http://schemas.microsoft.com/office/drawing/2014/main" id="{2A084267-36AA-274F-8352-D7B7F918FD4D}"/>
              </a:ext>
            </a:extLst>
          </p:cNvPr>
          <p:cNvSpPr>
            <a:spLocks noGrp="1"/>
          </p:cNvSpPr>
          <p:nvPr>
            <p:ph type="body" sz="quarter" idx="14" hasCustomPrompt="1"/>
          </p:nvPr>
        </p:nvSpPr>
        <p:spPr>
          <a:xfrm>
            <a:off x="4295775" y="2584450"/>
            <a:ext cx="3603625" cy="2571088"/>
          </a:xfrm>
        </p:spPr>
        <p:txBody>
          <a:bodyPr rIns="180000"/>
          <a:lstStyle>
            <a:lvl1pPr>
              <a:lnSpc>
                <a:spcPct val="120000"/>
              </a:lnSpc>
              <a:defRPr sz="1200" b="0">
                <a:latin typeface="+mn-lt"/>
              </a:defRPr>
            </a:lvl1pPr>
          </a:lstStyle>
          <a:p>
            <a:pPr lvl="0"/>
            <a:r>
              <a:rPr lang="en-US" noProof="0"/>
              <a:t>Lorem ipsum dolor sit amet, consectetur adipiscing elit, sed do eiusmod tempor incididunt ut labore et dolore magna aliqua. Ut enim ad minim veniam, quis nostrud exercitation ullamco laboris nisi ut aliquip ex ea commodo consequat. Duis aute irure dolor in.</a:t>
            </a:r>
          </a:p>
          <a:p>
            <a:pPr lvl="0"/>
            <a:r>
              <a:rPr lang="en-US" noProof="0"/>
              <a:t>Lorem ipsum dolor sit amet, consectetur adipiscing elit, sed do eiusmod tempor incididunt ut labore et dolore magna aliqua. Ut enim ad minim veniam. Lorem ipsum dolor sit amet, consectetur adipiscing elit, sed do eiusmod tempor incididunt ut labore.</a:t>
            </a:r>
          </a:p>
        </p:txBody>
      </p:sp>
      <p:sp>
        <p:nvSpPr>
          <p:cNvPr id="7" name="Text Placeholder 6">
            <a:extLst>
              <a:ext uri="{FF2B5EF4-FFF2-40B4-BE49-F238E27FC236}">
                <a16:creationId xmlns:a16="http://schemas.microsoft.com/office/drawing/2014/main" id="{9078D9BA-2112-C74D-8CB4-490277E65D01}"/>
              </a:ext>
            </a:extLst>
          </p:cNvPr>
          <p:cNvSpPr>
            <a:spLocks noGrp="1"/>
          </p:cNvSpPr>
          <p:nvPr>
            <p:ph type="body" sz="quarter" idx="15" hasCustomPrompt="1"/>
          </p:nvPr>
        </p:nvSpPr>
        <p:spPr>
          <a:xfrm>
            <a:off x="9785349" y="1715930"/>
            <a:ext cx="2091691" cy="1169510"/>
          </a:xfrm>
        </p:spPr>
        <p:txBody>
          <a:bodyPr wrap="square">
            <a:noAutofit/>
          </a:bodyPr>
          <a:lstStyle>
            <a:lvl1pPr>
              <a:lnSpc>
                <a:spcPct val="90000"/>
              </a:lnSpc>
              <a:defRPr sz="3200" b="1" i="0" spc="-20" baseline="0">
                <a:solidFill>
                  <a:schemeClr val="bg1"/>
                </a:solidFill>
                <a:latin typeface="Arial Black" panose="020B0604020202020204" pitchFamily="34" charset="0"/>
                <a:cs typeface="Arial Black" panose="020B0604020202020204" pitchFamily="34" charset="0"/>
              </a:defRPr>
            </a:lvl1pPr>
          </a:lstStyle>
          <a:p>
            <a:pPr lvl="0"/>
            <a:r>
              <a:rPr lang="en-US" noProof="0"/>
              <a:t>Colorful side bar</a:t>
            </a:r>
          </a:p>
        </p:txBody>
      </p:sp>
      <p:sp>
        <p:nvSpPr>
          <p:cNvPr id="15" name="Triangle 14">
            <a:extLst>
              <a:ext uri="{FF2B5EF4-FFF2-40B4-BE49-F238E27FC236}">
                <a16:creationId xmlns:a16="http://schemas.microsoft.com/office/drawing/2014/main" id="{3344FA1B-D5E1-9C40-A6FD-BBA20DE91B38}"/>
              </a:ext>
            </a:extLst>
          </p:cNvPr>
          <p:cNvSpPr/>
          <p:nvPr userDrawn="1"/>
        </p:nvSpPr>
        <p:spPr>
          <a:xfrm rot="5400000">
            <a:off x="9358203" y="1795554"/>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166482065"/>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2 col with image">
    <p:spTree>
      <p:nvGrpSpPr>
        <p:cNvPr id="1" name=""/>
        <p:cNvGrpSpPr/>
        <p:nvPr/>
      </p:nvGrpSpPr>
      <p:grpSpPr>
        <a:xfrm>
          <a:off x="0" y="0"/>
          <a:ext cx="0" cy="0"/>
          <a:chOff x="0" y="0"/>
          <a:chExt cx="0" cy="0"/>
        </a:xfrm>
      </p:grpSpPr>
      <p:sp>
        <p:nvSpPr>
          <p:cNvPr id="48" name="Picture Placeholder 47">
            <a:extLst>
              <a:ext uri="{FF2B5EF4-FFF2-40B4-BE49-F238E27FC236}">
                <a16:creationId xmlns:a16="http://schemas.microsoft.com/office/drawing/2014/main" id="{2E102B35-8AFB-F946-A09E-C083F79AAC91}"/>
              </a:ext>
            </a:extLst>
          </p:cNvPr>
          <p:cNvSpPr>
            <a:spLocks noGrp="1"/>
          </p:cNvSpPr>
          <p:nvPr>
            <p:ph type="pic" sz="quarter" idx="15" hasCustomPrompt="1"/>
          </p:nvPr>
        </p:nvSpPr>
        <p:spPr>
          <a:xfrm>
            <a:off x="6542039" y="1"/>
            <a:ext cx="5649960" cy="6857999"/>
          </a:xfrm>
          <a:custGeom>
            <a:avLst/>
            <a:gdLst>
              <a:gd name="connsiteX0" fmla="*/ 0 w 5646785"/>
              <a:gd name="connsiteY0" fmla="*/ 0 h 6857999"/>
              <a:gd name="connsiteX1" fmla="*/ 5646785 w 5646785"/>
              <a:gd name="connsiteY1" fmla="*/ 0 h 6857999"/>
              <a:gd name="connsiteX2" fmla="*/ 5646785 w 5646785"/>
              <a:gd name="connsiteY2" fmla="*/ 6857999 h 6857999"/>
              <a:gd name="connsiteX3" fmla="*/ 0 w 5646785"/>
              <a:gd name="connsiteY3" fmla="*/ 6857999 h 6857999"/>
              <a:gd name="connsiteX4" fmla="*/ 0 w 5646785"/>
              <a:gd name="connsiteY4" fmla="*/ 1171578 h 6857999"/>
              <a:gd name="connsiteX5" fmla="*/ 179923 w 5646785"/>
              <a:gd name="connsiteY5" fmla="*/ 1043269 h 6857999"/>
              <a:gd name="connsiteX6" fmla="*/ 0 w 5646785"/>
              <a:gd name="connsiteY6" fmla="*/ 916489 h 6857999"/>
              <a:gd name="connsiteX0" fmla="*/ 3175 w 5649960"/>
              <a:gd name="connsiteY0" fmla="*/ 0 h 6857999"/>
              <a:gd name="connsiteX1" fmla="*/ 5649960 w 5649960"/>
              <a:gd name="connsiteY1" fmla="*/ 0 h 6857999"/>
              <a:gd name="connsiteX2" fmla="*/ 5649960 w 5649960"/>
              <a:gd name="connsiteY2" fmla="*/ 6857999 h 6857999"/>
              <a:gd name="connsiteX3" fmla="*/ 3175 w 5649960"/>
              <a:gd name="connsiteY3" fmla="*/ 6857999 h 6857999"/>
              <a:gd name="connsiteX4" fmla="*/ 3175 w 5649960"/>
              <a:gd name="connsiteY4" fmla="*/ 1171578 h 6857999"/>
              <a:gd name="connsiteX5" fmla="*/ 183098 w 5649960"/>
              <a:gd name="connsiteY5" fmla="*/ 1043269 h 6857999"/>
              <a:gd name="connsiteX6" fmla="*/ 0 w 5649960"/>
              <a:gd name="connsiteY6" fmla="*/ 932364 h 6857999"/>
              <a:gd name="connsiteX7" fmla="*/ 3175 w 5649960"/>
              <a:gd name="connsiteY7" fmla="*/ 0 h 6857999"/>
              <a:gd name="connsiteX0" fmla="*/ 3175 w 5649960"/>
              <a:gd name="connsiteY0" fmla="*/ 0 h 6857999"/>
              <a:gd name="connsiteX1" fmla="*/ 5649960 w 5649960"/>
              <a:gd name="connsiteY1" fmla="*/ 0 h 6857999"/>
              <a:gd name="connsiteX2" fmla="*/ 5649960 w 5649960"/>
              <a:gd name="connsiteY2" fmla="*/ 6857999 h 6857999"/>
              <a:gd name="connsiteX3" fmla="*/ 3175 w 5649960"/>
              <a:gd name="connsiteY3" fmla="*/ 6857999 h 6857999"/>
              <a:gd name="connsiteX4" fmla="*/ 3175 w 5649960"/>
              <a:gd name="connsiteY4" fmla="*/ 1171578 h 6857999"/>
              <a:gd name="connsiteX5" fmla="*/ 183098 w 5649960"/>
              <a:gd name="connsiteY5" fmla="*/ 1043269 h 6857999"/>
              <a:gd name="connsiteX6" fmla="*/ 0 w 5649960"/>
              <a:gd name="connsiteY6" fmla="*/ 872039 h 6857999"/>
              <a:gd name="connsiteX7" fmla="*/ 3175 w 5649960"/>
              <a:gd name="connsiteY7" fmla="*/ 0 h 6857999"/>
              <a:gd name="connsiteX0" fmla="*/ 3175 w 5649960"/>
              <a:gd name="connsiteY0" fmla="*/ 0 h 6857999"/>
              <a:gd name="connsiteX1" fmla="*/ 5649960 w 5649960"/>
              <a:gd name="connsiteY1" fmla="*/ 0 h 6857999"/>
              <a:gd name="connsiteX2" fmla="*/ 5649960 w 5649960"/>
              <a:gd name="connsiteY2" fmla="*/ 6857999 h 6857999"/>
              <a:gd name="connsiteX3" fmla="*/ 3175 w 5649960"/>
              <a:gd name="connsiteY3" fmla="*/ 6857999 h 6857999"/>
              <a:gd name="connsiteX4" fmla="*/ 3175 w 5649960"/>
              <a:gd name="connsiteY4" fmla="*/ 1171578 h 6857999"/>
              <a:gd name="connsiteX5" fmla="*/ 183098 w 5649960"/>
              <a:gd name="connsiteY5" fmla="*/ 1043269 h 6857999"/>
              <a:gd name="connsiteX6" fmla="*/ 0 w 5649960"/>
              <a:gd name="connsiteY6" fmla="*/ 926014 h 6857999"/>
              <a:gd name="connsiteX7" fmla="*/ 3175 w 5649960"/>
              <a:gd name="connsiteY7" fmla="*/ 0 h 6857999"/>
              <a:gd name="connsiteX0" fmla="*/ 3175 w 5649960"/>
              <a:gd name="connsiteY0" fmla="*/ 0 h 6857999"/>
              <a:gd name="connsiteX1" fmla="*/ 5649960 w 5649960"/>
              <a:gd name="connsiteY1" fmla="*/ 0 h 6857999"/>
              <a:gd name="connsiteX2" fmla="*/ 5649960 w 5649960"/>
              <a:gd name="connsiteY2" fmla="*/ 6857999 h 6857999"/>
              <a:gd name="connsiteX3" fmla="*/ 3175 w 5649960"/>
              <a:gd name="connsiteY3" fmla="*/ 6857999 h 6857999"/>
              <a:gd name="connsiteX4" fmla="*/ 3175 w 5649960"/>
              <a:gd name="connsiteY4" fmla="*/ 1206503 h 6857999"/>
              <a:gd name="connsiteX5" fmla="*/ 183098 w 5649960"/>
              <a:gd name="connsiteY5" fmla="*/ 1043269 h 6857999"/>
              <a:gd name="connsiteX6" fmla="*/ 0 w 5649960"/>
              <a:gd name="connsiteY6" fmla="*/ 926014 h 6857999"/>
              <a:gd name="connsiteX7" fmla="*/ 3175 w 5649960"/>
              <a:gd name="connsiteY7" fmla="*/ 0 h 6857999"/>
              <a:gd name="connsiteX0" fmla="*/ 3175 w 5649960"/>
              <a:gd name="connsiteY0" fmla="*/ 0 h 6857999"/>
              <a:gd name="connsiteX1" fmla="*/ 5649960 w 5649960"/>
              <a:gd name="connsiteY1" fmla="*/ 0 h 6857999"/>
              <a:gd name="connsiteX2" fmla="*/ 5649960 w 5649960"/>
              <a:gd name="connsiteY2" fmla="*/ 6857999 h 6857999"/>
              <a:gd name="connsiteX3" fmla="*/ 3175 w 5649960"/>
              <a:gd name="connsiteY3" fmla="*/ 6857999 h 6857999"/>
              <a:gd name="connsiteX4" fmla="*/ 3175 w 5649960"/>
              <a:gd name="connsiteY4" fmla="*/ 1155703 h 6857999"/>
              <a:gd name="connsiteX5" fmla="*/ 183098 w 5649960"/>
              <a:gd name="connsiteY5" fmla="*/ 1043269 h 6857999"/>
              <a:gd name="connsiteX6" fmla="*/ 0 w 5649960"/>
              <a:gd name="connsiteY6" fmla="*/ 926014 h 6857999"/>
              <a:gd name="connsiteX7" fmla="*/ 3175 w 5649960"/>
              <a:gd name="connsiteY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9960" h="6857999">
                <a:moveTo>
                  <a:pt x="3175" y="0"/>
                </a:moveTo>
                <a:lnTo>
                  <a:pt x="5649960" y="0"/>
                </a:lnTo>
                <a:lnTo>
                  <a:pt x="5649960" y="6857999"/>
                </a:lnTo>
                <a:lnTo>
                  <a:pt x="3175" y="6857999"/>
                </a:lnTo>
                <a:lnTo>
                  <a:pt x="3175" y="1155703"/>
                </a:lnTo>
                <a:lnTo>
                  <a:pt x="183098" y="1043269"/>
                </a:lnTo>
                <a:lnTo>
                  <a:pt x="0" y="926014"/>
                </a:lnTo>
                <a:cubicBezTo>
                  <a:pt x="0" y="620518"/>
                  <a:pt x="3175" y="305496"/>
                  <a:pt x="3175" y="0"/>
                </a:cubicBezTo>
                <a:close/>
              </a:path>
            </a:pathLst>
          </a:custGeom>
          <a:solidFill>
            <a:srgbClr val="CCD1DB"/>
          </a:solidFill>
        </p:spPr>
        <p:txBody>
          <a:bodyPr wrap="square" lIns="0" tIns="360000" rIns="503998">
            <a:noAutofit/>
          </a:bodyPr>
          <a:lstStyle>
            <a:lvl1pPr algn="r">
              <a:defRPr sz="1200" b="0" i="0">
                <a:solidFill>
                  <a:srgbClr val="33415C"/>
                </a:solidFill>
                <a:latin typeface="Arial" panose="020B0604020202020204" pitchFamily="34" charset="0"/>
                <a:cs typeface="Arial" panose="020B0604020202020204" pitchFamily="34" charset="0"/>
              </a:defRPr>
            </a:lvl1pPr>
          </a:lstStyle>
          <a:p>
            <a:r>
              <a:rPr lang="en-US" noProof="0"/>
              <a:t>Drag your image here</a:t>
            </a:r>
          </a:p>
        </p:txBody>
      </p:sp>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850302"/>
            <a:ext cx="5129262" cy="886397"/>
          </a:xfrm>
        </p:spPr>
        <p:txBody>
          <a:bodyPr wrap="square">
            <a:spAutoFit/>
          </a:bodyPr>
          <a:lstStyle>
            <a:lvl1pPr>
              <a:defRPr sz="3200" spc="-20" baseline="0"/>
            </a:lvl1pPr>
          </a:lstStyle>
          <a:p>
            <a:r>
              <a:rPr lang="en-US" noProof="0"/>
              <a:t>Headline here over two lines</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chemeClr val="bg1"/>
                </a:solidFill>
              </a:defRPr>
            </a:lvl1pPr>
          </a:lstStyle>
          <a:p>
            <a:fld id="{0F1B0725-83C4-8846-B9A2-02F6B1816295}" type="slidenum">
              <a:rPr lang="en-US" noProof="0" smtClean="0"/>
              <a:pPr/>
              <a:t>‹#›</a:t>
            </a:fld>
            <a:endParaRPr lang="en-US" noProof="0"/>
          </a:p>
        </p:txBody>
      </p:sp>
      <p:cxnSp>
        <p:nvCxnSpPr>
          <p:cNvPr id="5" name="Straight Connector 4">
            <a:extLst>
              <a:ext uri="{FF2B5EF4-FFF2-40B4-BE49-F238E27FC236}">
                <a16:creationId xmlns:a16="http://schemas.microsoft.com/office/drawing/2014/main" id="{98B89CC2-98BD-564D-8F71-8DC61A3A8866}"/>
              </a:ext>
            </a:extLst>
          </p:cNvPr>
          <p:cNvCxnSpPr>
            <a:cxnSpLocks/>
          </p:cNvCxnSpPr>
          <p:nvPr userDrawn="1"/>
        </p:nvCxnSpPr>
        <p:spPr>
          <a:xfrm>
            <a:off x="517525" y="1932076"/>
            <a:ext cx="54991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252787" cy="156133"/>
          </a:xfrm>
        </p:spPr>
        <p:txBody>
          <a:bodyPr/>
          <a:lstStyle>
            <a:lvl1pPr>
              <a:defRPr sz="1000" b="0" i="0" cap="all" spc="300" baseline="0">
                <a:latin typeface="Arial" panose="020B0604020202020204" pitchFamily="34" charset="0"/>
                <a:cs typeface="Arial" panose="020B0604020202020204" pitchFamily="34" charset="0"/>
              </a:defRPr>
            </a:lvl1pPr>
          </a:lstStyle>
          <a:p>
            <a:pPr lvl="0"/>
            <a:r>
              <a:rPr lang="en-US" noProof="0"/>
              <a:t>01 Eyebrow text</a:t>
            </a:r>
          </a:p>
        </p:txBody>
      </p:sp>
      <p:sp>
        <p:nvSpPr>
          <p:cNvPr id="14" name="Text Placeholder 13">
            <a:extLst>
              <a:ext uri="{FF2B5EF4-FFF2-40B4-BE49-F238E27FC236}">
                <a16:creationId xmlns:a16="http://schemas.microsoft.com/office/drawing/2014/main" id="{8128C666-93DC-3643-ACB6-D38D966B7D58}"/>
              </a:ext>
            </a:extLst>
          </p:cNvPr>
          <p:cNvSpPr>
            <a:spLocks noGrp="1"/>
          </p:cNvSpPr>
          <p:nvPr>
            <p:ph type="body" sz="quarter" idx="12" hasCustomPrompt="1"/>
          </p:nvPr>
        </p:nvSpPr>
        <p:spPr>
          <a:xfrm>
            <a:off x="517526" y="2186315"/>
            <a:ext cx="5491164" cy="520655"/>
          </a:xfrm>
        </p:spPr>
        <p:txBody>
          <a:bodyPr/>
          <a:lstStyle>
            <a:lvl1pPr>
              <a:defRPr sz="1600"/>
            </a:lvl1pPr>
          </a:lstStyle>
          <a:p>
            <a:pPr lvl="0"/>
            <a:r>
              <a:rPr lang="en-US" noProof="0"/>
              <a:t>Lorem ipsum dolor sit amet, consectetur adipiscing elit, sed do eiusmod tempor incididunt ut labore</a:t>
            </a:r>
          </a:p>
        </p:txBody>
      </p:sp>
      <p:sp>
        <p:nvSpPr>
          <p:cNvPr id="16" name="Text Placeholder 15">
            <a:extLst>
              <a:ext uri="{FF2B5EF4-FFF2-40B4-BE49-F238E27FC236}">
                <a16:creationId xmlns:a16="http://schemas.microsoft.com/office/drawing/2014/main" id="{3F5F194D-C148-EF4D-B565-5803854CF806}"/>
              </a:ext>
            </a:extLst>
          </p:cNvPr>
          <p:cNvSpPr>
            <a:spLocks noGrp="1"/>
          </p:cNvSpPr>
          <p:nvPr>
            <p:ph type="body" sz="quarter" idx="13" hasCustomPrompt="1"/>
          </p:nvPr>
        </p:nvSpPr>
        <p:spPr>
          <a:xfrm>
            <a:off x="517525" y="2952000"/>
            <a:ext cx="2662238" cy="1752403"/>
          </a:xfrm>
        </p:spPr>
        <p:txBody>
          <a:bodyPr rIns="180000"/>
          <a:lstStyle>
            <a:lvl1pPr>
              <a:lnSpc>
                <a:spcPct val="120000"/>
              </a:lnSpc>
              <a:defRPr sz="1200" b="0">
                <a:latin typeface="+mn-lt"/>
              </a:defRPr>
            </a:lvl1pPr>
          </a:lstStyle>
          <a:p>
            <a:pPr lvl="0"/>
            <a:r>
              <a:rPr lang="en-US" noProof="0"/>
              <a:t>Lorem ipsum dolor sit amet, consectetur adipiscing elit, sed do eiusmod tempor incididunt ut labore et dolore magna aliqua. Ut enim ad minim veniam, quis nostrud exercitation ullamco laboris nisi ut aliquip ex ea commodo consequat. Duis aute irure dolor in.</a:t>
            </a:r>
          </a:p>
        </p:txBody>
      </p:sp>
      <p:sp>
        <p:nvSpPr>
          <p:cNvPr id="17" name="Text Placeholder 15">
            <a:extLst>
              <a:ext uri="{FF2B5EF4-FFF2-40B4-BE49-F238E27FC236}">
                <a16:creationId xmlns:a16="http://schemas.microsoft.com/office/drawing/2014/main" id="{2A084267-36AA-274F-8352-D7B7F918FD4D}"/>
              </a:ext>
            </a:extLst>
          </p:cNvPr>
          <p:cNvSpPr>
            <a:spLocks noGrp="1"/>
          </p:cNvSpPr>
          <p:nvPr>
            <p:ph type="body" sz="quarter" idx="14" hasCustomPrompt="1"/>
          </p:nvPr>
        </p:nvSpPr>
        <p:spPr>
          <a:xfrm>
            <a:off x="3346451" y="2952000"/>
            <a:ext cx="2662238" cy="1752403"/>
          </a:xfrm>
        </p:spPr>
        <p:txBody>
          <a:bodyPr rIns="180000"/>
          <a:lstStyle>
            <a:lvl1pPr>
              <a:lnSpc>
                <a:spcPct val="120000"/>
              </a:lnSpc>
              <a:defRPr sz="1200" b="0">
                <a:latin typeface="+mn-lt"/>
              </a:defRPr>
            </a:lvl1pPr>
          </a:lstStyle>
          <a:p>
            <a:pPr lvl="0"/>
            <a:r>
              <a:rPr lang="en-US" noProof="0"/>
              <a:t>Lorem ipsum dolor sit amet, consectetur adipiscing elit, sed do eiusmod tempor incididunt ut labore et dolore magna aliqua. Ut enim ad minim veniam, quis nostrud exercitation ullamco laboris nisi ut aliquip ex ea commodo consequat. Duis aute irure dolor in.</a:t>
            </a:r>
          </a:p>
        </p:txBody>
      </p:sp>
    </p:spTree>
    <p:extLst>
      <p:ext uri="{BB962C8B-B14F-4D97-AF65-F5344CB8AC3E}">
        <p14:creationId xmlns:p14="http://schemas.microsoft.com/office/powerpoint/2010/main" val="2178490398"/>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2 col with image">
    <p:spTree>
      <p:nvGrpSpPr>
        <p:cNvPr id="1" name=""/>
        <p:cNvGrpSpPr/>
        <p:nvPr/>
      </p:nvGrpSpPr>
      <p:grpSpPr>
        <a:xfrm>
          <a:off x="0" y="0"/>
          <a:ext cx="0" cy="0"/>
          <a:chOff x="0" y="0"/>
          <a:chExt cx="0" cy="0"/>
        </a:xfrm>
      </p:grpSpPr>
      <p:sp>
        <p:nvSpPr>
          <p:cNvPr id="48" name="Picture Placeholder 47">
            <a:extLst>
              <a:ext uri="{FF2B5EF4-FFF2-40B4-BE49-F238E27FC236}">
                <a16:creationId xmlns:a16="http://schemas.microsoft.com/office/drawing/2014/main" id="{2E102B35-8AFB-F946-A09E-C083F79AAC91}"/>
              </a:ext>
            </a:extLst>
          </p:cNvPr>
          <p:cNvSpPr>
            <a:spLocks noGrp="1"/>
          </p:cNvSpPr>
          <p:nvPr>
            <p:ph type="pic" sz="quarter" idx="15" hasCustomPrompt="1"/>
          </p:nvPr>
        </p:nvSpPr>
        <p:spPr>
          <a:xfrm>
            <a:off x="6542039" y="1"/>
            <a:ext cx="5649960" cy="6857999"/>
          </a:xfrm>
          <a:custGeom>
            <a:avLst/>
            <a:gdLst>
              <a:gd name="connsiteX0" fmla="*/ 0 w 5646785"/>
              <a:gd name="connsiteY0" fmla="*/ 0 h 6857999"/>
              <a:gd name="connsiteX1" fmla="*/ 5646785 w 5646785"/>
              <a:gd name="connsiteY1" fmla="*/ 0 h 6857999"/>
              <a:gd name="connsiteX2" fmla="*/ 5646785 w 5646785"/>
              <a:gd name="connsiteY2" fmla="*/ 6857999 h 6857999"/>
              <a:gd name="connsiteX3" fmla="*/ 0 w 5646785"/>
              <a:gd name="connsiteY3" fmla="*/ 6857999 h 6857999"/>
              <a:gd name="connsiteX4" fmla="*/ 0 w 5646785"/>
              <a:gd name="connsiteY4" fmla="*/ 1171578 h 6857999"/>
              <a:gd name="connsiteX5" fmla="*/ 179923 w 5646785"/>
              <a:gd name="connsiteY5" fmla="*/ 1043269 h 6857999"/>
              <a:gd name="connsiteX6" fmla="*/ 0 w 5646785"/>
              <a:gd name="connsiteY6" fmla="*/ 916489 h 6857999"/>
              <a:gd name="connsiteX0" fmla="*/ 3175 w 5649960"/>
              <a:gd name="connsiteY0" fmla="*/ 0 h 6857999"/>
              <a:gd name="connsiteX1" fmla="*/ 5649960 w 5649960"/>
              <a:gd name="connsiteY1" fmla="*/ 0 h 6857999"/>
              <a:gd name="connsiteX2" fmla="*/ 5649960 w 5649960"/>
              <a:gd name="connsiteY2" fmla="*/ 6857999 h 6857999"/>
              <a:gd name="connsiteX3" fmla="*/ 3175 w 5649960"/>
              <a:gd name="connsiteY3" fmla="*/ 6857999 h 6857999"/>
              <a:gd name="connsiteX4" fmla="*/ 3175 w 5649960"/>
              <a:gd name="connsiteY4" fmla="*/ 1171578 h 6857999"/>
              <a:gd name="connsiteX5" fmla="*/ 183098 w 5649960"/>
              <a:gd name="connsiteY5" fmla="*/ 1043269 h 6857999"/>
              <a:gd name="connsiteX6" fmla="*/ 0 w 5649960"/>
              <a:gd name="connsiteY6" fmla="*/ 932364 h 6857999"/>
              <a:gd name="connsiteX7" fmla="*/ 3175 w 5649960"/>
              <a:gd name="connsiteY7" fmla="*/ 0 h 6857999"/>
              <a:gd name="connsiteX0" fmla="*/ 3175 w 5649960"/>
              <a:gd name="connsiteY0" fmla="*/ 0 h 6857999"/>
              <a:gd name="connsiteX1" fmla="*/ 5649960 w 5649960"/>
              <a:gd name="connsiteY1" fmla="*/ 0 h 6857999"/>
              <a:gd name="connsiteX2" fmla="*/ 5649960 w 5649960"/>
              <a:gd name="connsiteY2" fmla="*/ 6857999 h 6857999"/>
              <a:gd name="connsiteX3" fmla="*/ 3175 w 5649960"/>
              <a:gd name="connsiteY3" fmla="*/ 6857999 h 6857999"/>
              <a:gd name="connsiteX4" fmla="*/ 3175 w 5649960"/>
              <a:gd name="connsiteY4" fmla="*/ 1171578 h 6857999"/>
              <a:gd name="connsiteX5" fmla="*/ 183098 w 5649960"/>
              <a:gd name="connsiteY5" fmla="*/ 1043269 h 6857999"/>
              <a:gd name="connsiteX6" fmla="*/ 0 w 5649960"/>
              <a:gd name="connsiteY6" fmla="*/ 872039 h 6857999"/>
              <a:gd name="connsiteX7" fmla="*/ 3175 w 5649960"/>
              <a:gd name="connsiteY7" fmla="*/ 0 h 6857999"/>
              <a:gd name="connsiteX0" fmla="*/ 3175 w 5649960"/>
              <a:gd name="connsiteY0" fmla="*/ 0 h 6857999"/>
              <a:gd name="connsiteX1" fmla="*/ 5649960 w 5649960"/>
              <a:gd name="connsiteY1" fmla="*/ 0 h 6857999"/>
              <a:gd name="connsiteX2" fmla="*/ 5649960 w 5649960"/>
              <a:gd name="connsiteY2" fmla="*/ 6857999 h 6857999"/>
              <a:gd name="connsiteX3" fmla="*/ 3175 w 5649960"/>
              <a:gd name="connsiteY3" fmla="*/ 6857999 h 6857999"/>
              <a:gd name="connsiteX4" fmla="*/ 3175 w 5649960"/>
              <a:gd name="connsiteY4" fmla="*/ 1171578 h 6857999"/>
              <a:gd name="connsiteX5" fmla="*/ 183098 w 5649960"/>
              <a:gd name="connsiteY5" fmla="*/ 1043269 h 6857999"/>
              <a:gd name="connsiteX6" fmla="*/ 0 w 5649960"/>
              <a:gd name="connsiteY6" fmla="*/ 926014 h 6857999"/>
              <a:gd name="connsiteX7" fmla="*/ 3175 w 5649960"/>
              <a:gd name="connsiteY7" fmla="*/ 0 h 6857999"/>
              <a:gd name="connsiteX0" fmla="*/ 3175 w 5649960"/>
              <a:gd name="connsiteY0" fmla="*/ 0 h 6857999"/>
              <a:gd name="connsiteX1" fmla="*/ 5649960 w 5649960"/>
              <a:gd name="connsiteY1" fmla="*/ 0 h 6857999"/>
              <a:gd name="connsiteX2" fmla="*/ 5649960 w 5649960"/>
              <a:gd name="connsiteY2" fmla="*/ 6857999 h 6857999"/>
              <a:gd name="connsiteX3" fmla="*/ 3175 w 5649960"/>
              <a:gd name="connsiteY3" fmla="*/ 6857999 h 6857999"/>
              <a:gd name="connsiteX4" fmla="*/ 3175 w 5649960"/>
              <a:gd name="connsiteY4" fmla="*/ 1206503 h 6857999"/>
              <a:gd name="connsiteX5" fmla="*/ 183098 w 5649960"/>
              <a:gd name="connsiteY5" fmla="*/ 1043269 h 6857999"/>
              <a:gd name="connsiteX6" fmla="*/ 0 w 5649960"/>
              <a:gd name="connsiteY6" fmla="*/ 926014 h 6857999"/>
              <a:gd name="connsiteX7" fmla="*/ 3175 w 5649960"/>
              <a:gd name="connsiteY7" fmla="*/ 0 h 6857999"/>
              <a:gd name="connsiteX0" fmla="*/ 3175 w 5649960"/>
              <a:gd name="connsiteY0" fmla="*/ 0 h 6857999"/>
              <a:gd name="connsiteX1" fmla="*/ 5649960 w 5649960"/>
              <a:gd name="connsiteY1" fmla="*/ 0 h 6857999"/>
              <a:gd name="connsiteX2" fmla="*/ 5649960 w 5649960"/>
              <a:gd name="connsiteY2" fmla="*/ 6857999 h 6857999"/>
              <a:gd name="connsiteX3" fmla="*/ 3175 w 5649960"/>
              <a:gd name="connsiteY3" fmla="*/ 6857999 h 6857999"/>
              <a:gd name="connsiteX4" fmla="*/ 3175 w 5649960"/>
              <a:gd name="connsiteY4" fmla="*/ 1155703 h 6857999"/>
              <a:gd name="connsiteX5" fmla="*/ 183098 w 5649960"/>
              <a:gd name="connsiteY5" fmla="*/ 1043269 h 6857999"/>
              <a:gd name="connsiteX6" fmla="*/ 0 w 5649960"/>
              <a:gd name="connsiteY6" fmla="*/ 926014 h 6857999"/>
              <a:gd name="connsiteX7" fmla="*/ 3175 w 5649960"/>
              <a:gd name="connsiteY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9960" h="6857999">
                <a:moveTo>
                  <a:pt x="3175" y="0"/>
                </a:moveTo>
                <a:lnTo>
                  <a:pt x="5649960" y="0"/>
                </a:lnTo>
                <a:lnTo>
                  <a:pt x="5649960" y="6857999"/>
                </a:lnTo>
                <a:lnTo>
                  <a:pt x="3175" y="6857999"/>
                </a:lnTo>
                <a:lnTo>
                  <a:pt x="3175" y="1155703"/>
                </a:lnTo>
                <a:lnTo>
                  <a:pt x="183098" y="1043269"/>
                </a:lnTo>
                <a:lnTo>
                  <a:pt x="0" y="926014"/>
                </a:lnTo>
                <a:cubicBezTo>
                  <a:pt x="0" y="620518"/>
                  <a:pt x="3175" y="305496"/>
                  <a:pt x="3175" y="0"/>
                </a:cubicBezTo>
                <a:close/>
              </a:path>
            </a:pathLst>
          </a:custGeom>
          <a:solidFill>
            <a:srgbClr val="CCD1DB"/>
          </a:solidFill>
        </p:spPr>
        <p:txBody>
          <a:bodyPr wrap="square" lIns="0" tIns="360000" rIns="503998">
            <a:noAutofit/>
          </a:bodyPr>
          <a:lstStyle>
            <a:lvl1pPr algn="r">
              <a:defRPr sz="1200" b="0" i="0">
                <a:solidFill>
                  <a:srgbClr val="33415C"/>
                </a:solidFill>
                <a:latin typeface="Arial" panose="020B0604020202020204" pitchFamily="34" charset="0"/>
                <a:cs typeface="Arial" panose="020B0604020202020204" pitchFamily="34" charset="0"/>
              </a:defRPr>
            </a:lvl1pPr>
          </a:lstStyle>
          <a:p>
            <a:r>
              <a:rPr lang="en-US" noProof="0"/>
              <a:t>Drag your image here</a:t>
            </a:r>
          </a:p>
        </p:txBody>
      </p:sp>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850302"/>
            <a:ext cx="5129262" cy="443198"/>
          </a:xfrm>
        </p:spPr>
        <p:txBody>
          <a:bodyPr wrap="square">
            <a:spAutoFit/>
          </a:bodyPr>
          <a:lstStyle>
            <a:lvl1pPr>
              <a:defRPr sz="3200" spc="-20" baseline="0"/>
            </a:lvl1pPr>
          </a:lstStyle>
          <a:p>
            <a:r>
              <a:rPr lang="en-US" noProof="0"/>
              <a:t>Headline over one line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chemeClr val="bg1"/>
                </a:solidFill>
              </a:defRPr>
            </a:lvl1pPr>
          </a:lstStyle>
          <a:p>
            <a:fld id="{0F1B0725-83C4-8846-B9A2-02F6B1816295}" type="slidenum">
              <a:rPr lang="en-US" noProof="0" smtClean="0"/>
              <a:pPr/>
              <a:t>‹#›</a:t>
            </a:fld>
            <a:endParaRPr lang="en-US" noProof="0"/>
          </a:p>
        </p:txBody>
      </p: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252787" cy="156133"/>
          </a:xfrm>
        </p:spPr>
        <p:txBody>
          <a:bodyPr/>
          <a:lstStyle>
            <a:lvl1pPr>
              <a:defRPr sz="1000" b="0" i="0" cap="all" spc="300" baseline="0">
                <a:latin typeface="Arial" panose="020B0604020202020204" pitchFamily="34" charset="0"/>
                <a:cs typeface="Arial" panose="020B0604020202020204" pitchFamily="34" charset="0"/>
              </a:defRPr>
            </a:lvl1pPr>
          </a:lstStyle>
          <a:p>
            <a:pPr lvl="0"/>
            <a:r>
              <a:rPr lang="en-US" noProof="0"/>
              <a:t>01 Eyebrow text</a:t>
            </a:r>
          </a:p>
        </p:txBody>
      </p:sp>
      <p:cxnSp>
        <p:nvCxnSpPr>
          <p:cNvPr id="10" name="Straight Connector 9">
            <a:extLst>
              <a:ext uri="{FF2B5EF4-FFF2-40B4-BE49-F238E27FC236}">
                <a16:creationId xmlns:a16="http://schemas.microsoft.com/office/drawing/2014/main" id="{BC88908F-8A3F-1345-953E-F3BD13D5F2EE}"/>
              </a:ext>
            </a:extLst>
          </p:cNvPr>
          <p:cNvCxnSpPr>
            <a:cxnSpLocks/>
          </p:cNvCxnSpPr>
          <p:nvPr userDrawn="1"/>
        </p:nvCxnSpPr>
        <p:spPr>
          <a:xfrm>
            <a:off x="517525" y="1446183"/>
            <a:ext cx="549116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932439"/>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and sub with 1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850302"/>
            <a:ext cx="10515599" cy="443198"/>
          </a:xfrm>
        </p:spPr>
        <p:txBody>
          <a:bodyPr/>
          <a:lstStyle>
            <a:lvl1pPr>
              <a:defRPr sz="3200" spc="-20" baseline="0"/>
            </a:lvl1pPr>
          </a:lstStyle>
          <a:p>
            <a:r>
              <a:rPr lang="en-US" noProof="0"/>
              <a:t>Headline goes here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p>
            <a:fld id="{0F1B0725-83C4-8846-B9A2-02F6B1816295}" type="slidenum">
              <a:rPr lang="en-US" noProof="0" smtClean="0"/>
              <a:pPr/>
              <a:t>‹#›</a:t>
            </a:fld>
            <a:endParaRPr lang="en-US" noProof="0"/>
          </a:p>
        </p:txBody>
      </p:sp>
      <p:cxnSp>
        <p:nvCxnSpPr>
          <p:cNvPr id="5" name="Straight Connector 4">
            <a:extLst>
              <a:ext uri="{FF2B5EF4-FFF2-40B4-BE49-F238E27FC236}">
                <a16:creationId xmlns:a16="http://schemas.microsoft.com/office/drawing/2014/main" id="{98B89CC2-98BD-564D-8F71-8DC61A3A8866}"/>
              </a:ext>
            </a:extLst>
          </p:cNvPr>
          <p:cNvCxnSpPr>
            <a:cxnSpLocks/>
          </p:cNvCxnSpPr>
          <p:nvPr userDrawn="1"/>
        </p:nvCxnSpPr>
        <p:spPr>
          <a:xfrm>
            <a:off x="517525" y="1446183"/>
            <a:ext cx="111537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252787" cy="156133"/>
          </a:xfrm>
        </p:spPr>
        <p:txBody>
          <a:bodyPr/>
          <a:lstStyle>
            <a:lvl1pPr>
              <a:defRPr sz="1000" b="0" i="0" cap="all" spc="300" baseline="0">
                <a:latin typeface="Arial" panose="020B0604020202020204" pitchFamily="34" charset="0"/>
                <a:cs typeface="Arial" panose="020B0604020202020204" pitchFamily="34" charset="0"/>
              </a:defRPr>
            </a:lvl1pPr>
          </a:lstStyle>
          <a:p>
            <a:pPr lvl="0"/>
            <a:r>
              <a:rPr lang="en-US" noProof="0"/>
              <a:t>01 Eyebrow text</a:t>
            </a:r>
          </a:p>
        </p:txBody>
      </p:sp>
      <p:sp>
        <p:nvSpPr>
          <p:cNvPr id="16" name="Text Placeholder 15">
            <a:extLst>
              <a:ext uri="{FF2B5EF4-FFF2-40B4-BE49-F238E27FC236}">
                <a16:creationId xmlns:a16="http://schemas.microsoft.com/office/drawing/2014/main" id="{3F5F194D-C148-EF4D-B565-5803854CF806}"/>
              </a:ext>
            </a:extLst>
          </p:cNvPr>
          <p:cNvSpPr>
            <a:spLocks noGrp="1"/>
          </p:cNvSpPr>
          <p:nvPr>
            <p:ph type="body" sz="quarter" idx="13" hasCustomPrompt="1"/>
          </p:nvPr>
        </p:nvSpPr>
        <p:spPr>
          <a:xfrm>
            <a:off x="517525" y="1656000"/>
            <a:ext cx="3613150" cy="2571088"/>
          </a:xfrm>
        </p:spPr>
        <p:txBody>
          <a:bodyPr rIns="180000"/>
          <a:lstStyle>
            <a:lvl1pPr>
              <a:lnSpc>
                <a:spcPct val="120000"/>
              </a:lnSpc>
              <a:defRPr sz="1200" b="0" i="0">
                <a:latin typeface="+mn-lt"/>
                <a:cs typeface="Arial" panose="020B0604020202020204" pitchFamily="34" charset="0"/>
              </a:defRPr>
            </a:lvl1pPr>
            <a:lvl2pPr>
              <a:defRPr>
                <a:latin typeface="+mn-lt"/>
              </a:defRPr>
            </a:lvl2pPr>
          </a:lstStyle>
          <a:p>
            <a:pPr lvl="0"/>
            <a:r>
              <a:rPr lang="en-US" noProof="0"/>
              <a:t>Lorem ipsum dolor sit amet, consectetur adipiscing elit, sed do eiusmod tempor incididunt ut labore et dolore magna aliqua. Ut enim ad minim veniam, quis nostrud exercitation ullamco laboris nisi ut aliquip ex ea commodo consequat. Duis aute irure dolor in.</a:t>
            </a:r>
          </a:p>
          <a:p>
            <a:pPr lvl="0"/>
            <a:r>
              <a:rPr lang="en-US" noProof="0"/>
              <a:t>Lorem ipsum dolor sit amet, consectetur adipiscing elit, sed do eiusmod tempor incididunt ut labore et dolore magna aliqua. Ut enim ad minim veniam. Lorem ipsum dolor sit amet, consectetur adipiscing elit, sed do eiusmod tempor incididunt ut labore.</a:t>
            </a:r>
          </a:p>
        </p:txBody>
      </p:sp>
    </p:spTree>
    <p:extLst>
      <p:ext uri="{BB962C8B-B14F-4D97-AF65-F5344CB8AC3E}">
        <p14:creationId xmlns:p14="http://schemas.microsoft.com/office/powerpoint/2010/main" val="1273089908"/>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sub 1 col with image">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90900A0B-AAAF-924B-A490-2016F953534F}"/>
              </a:ext>
            </a:extLst>
          </p:cNvPr>
          <p:cNvSpPr>
            <a:spLocks noGrp="1"/>
          </p:cNvSpPr>
          <p:nvPr>
            <p:ph type="pic" sz="quarter" idx="19" hasCustomPrompt="1"/>
          </p:nvPr>
        </p:nvSpPr>
        <p:spPr>
          <a:xfrm>
            <a:off x="5232400" y="1726091"/>
            <a:ext cx="5495925" cy="4329788"/>
          </a:xfrm>
          <a:solidFill>
            <a:srgbClr val="A4ADBF"/>
          </a:solidFill>
        </p:spPr>
        <p:txBody>
          <a:bodyPr tIns="360000" rIns="503999">
            <a:noAutofit/>
          </a:bodyPr>
          <a:lstStyle>
            <a:lvl1pPr algn="r">
              <a:defRPr sz="1200" b="0">
                <a:solidFill>
                  <a:schemeClr val="tx2"/>
                </a:solidFill>
              </a:defRPr>
            </a:lvl1pPr>
          </a:lstStyle>
          <a:p>
            <a:r>
              <a:rPr lang="en-US" noProof="0"/>
              <a:t>Drag your image here</a:t>
            </a:r>
          </a:p>
        </p:txBody>
      </p:sp>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850302"/>
            <a:ext cx="10515599" cy="443198"/>
          </a:xfrm>
        </p:spPr>
        <p:txBody>
          <a:bodyPr/>
          <a:lstStyle>
            <a:lvl1pPr>
              <a:defRPr sz="3200" spc="-20" baseline="0"/>
            </a:lvl1pPr>
          </a:lstStyle>
          <a:p>
            <a:r>
              <a:rPr lang="en-US" noProof="0"/>
              <a:t>Headline goes here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p>
            <a:fld id="{0F1B0725-83C4-8846-B9A2-02F6B1816295}" type="slidenum">
              <a:rPr lang="en-US" noProof="0" smtClean="0"/>
              <a:pPr/>
              <a:t>‹#›</a:t>
            </a:fld>
            <a:endParaRPr lang="en-US" noProof="0"/>
          </a:p>
        </p:txBody>
      </p:sp>
      <p:cxnSp>
        <p:nvCxnSpPr>
          <p:cNvPr id="5" name="Straight Connector 4">
            <a:extLst>
              <a:ext uri="{FF2B5EF4-FFF2-40B4-BE49-F238E27FC236}">
                <a16:creationId xmlns:a16="http://schemas.microsoft.com/office/drawing/2014/main" id="{98B89CC2-98BD-564D-8F71-8DC61A3A8866}"/>
              </a:ext>
            </a:extLst>
          </p:cNvPr>
          <p:cNvCxnSpPr>
            <a:cxnSpLocks/>
          </p:cNvCxnSpPr>
          <p:nvPr userDrawn="1"/>
        </p:nvCxnSpPr>
        <p:spPr>
          <a:xfrm>
            <a:off x="517525" y="1446183"/>
            <a:ext cx="111537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252787" cy="156133"/>
          </a:xfrm>
        </p:spPr>
        <p:txBody>
          <a:bodyPr/>
          <a:lstStyle>
            <a:lvl1pPr>
              <a:defRPr sz="1000" b="0" i="0" cap="all" spc="300" baseline="0">
                <a:latin typeface="Arial" panose="020B0604020202020204" pitchFamily="34" charset="0"/>
                <a:cs typeface="Arial" panose="020B0604020202020204" pitchFamily="34" charset="0"/>
              </a:defRPr>
            </a:lvl1pPr>
          </a:lstStyle>
          <a:p>
            <a:pPr lvl="0"/>
            <a:r>
              <a:rPr lang="en-US" noProof="0"/>
              <a:t>01 Eyebrow text</a:t>
            </a:r>
          </a:p>
        </p:txBody>
      </p:sp>
      <p:sp>
        <p:nvSpPr>
          <p:cNvPr id="16" name="Text Placeholder 15">
            <a:extLst>
              <a:ext uri="{FF2B5EF4-FFF2-40B4-BE49-F238E27FC236}">
                <a16:creationId xmlns:a16="http://schemas.microsoft.com/office/drawing/2014/main" id="{3F5F194D-C148-EF4D-B565-5803854CF806}"/>
              </a:ext>
            </a:extLst>
          </p:cNvPr>
          <p:cNvSpPr>
            <a:spLocks noGrp="1"/>
          </p:cNvSpPr>
          <p:nvPr>
            <p:ph type="body" sz="quarter" idx="13" hasCustomPrompt="1"/>
          </p:nvPr>
        </p:nvSpPr>
        <p:spPr>
          <a:xfrm>
            <a:off x="517525" y="1656000"/>
            <a:ext cx="3613150" cy="2571088"/>
          </a:xfrm>
        </p:spPr>
        <p:txBody>
          <a:bodyPr rIns="180000"/>
          <a:lstStyle>
            <a:lvl1pPr>
              <a:lnSpc>
                <a:spcPct val="120000"/>
              </a:lnSpc>
              <a:defRPr sz="1200" b="0" i="0">
                <a:latin typeface="+mn-lt"/>
                <a:cs typeface="Arial" panose="020B0604020202020204" pitchFamily="34" charset="0"/>
              </a:defRPr>
            </a:lvl1pPr>
            <a:lvl2pPr>
              <a:defRPr>
                <a:latin typeface="+mn-lt"/>
              </a:defRPr>
            </a:lvl2pPr>
          </a:lstStyle>
          <a:p>
            <a:pPr lvl="0"/>
            <a:r>
              <a:rPr lang="en-US" noProof="0"/>
              <a:t>Lorem ipsum dolor sit amet, consectetur adipiscing elit, sed do eiusmod tempor incididunt ut labore et dolore magna aliqua. Ut enim ad minim veniam, quis nostrud exercitation ullamco laboris nisi ut aliquip ex ea commodo consequat. Duis aute irure dolor in.</a:t>
            </a:r>
          </a:p>
          <a:p>
            <a:pPr lvl="0"/>
            <a:r>
              <a:rPr lang="en-US" noProof="0"/>
              <a:t>Lorem ipsum dolor sit amet, consectetur adipiscing elit, sed do eiusmod tempor incididunt ut labore et dolore magna aliqua. Ut enim ad minim veniam. Lorem ipsum dolor sit amet, consectetur adipiscing elit, sed do eiusmod tempor incididunt ut labore.</a:t>
            </a:r>
          </a:p>
        </p:txBody>
      </p:sp>
    </p:spTree>
    <p:extLst>
      <p:ext uri="{BB962C8B-B14F-4D97-AF65-F5344CB8AC3E}">
        <p14:creationId xmlns:p14="http://schemas.microsoft.com/office/powerpoint/2010/main" val="372001860"/>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850302"/>
            <a:ext cx="10515599" cy="443198"/>
          </a:xfrm>
        </p:spPr>
        <p:txBody>
          <a:bodyPr/>
          <a:lstStyle>
            <a:lvl1pPr>
              <a:defRPr sz="3200" spc="-20" baseline="0"/>
            </a:lvl1pPr>
          </a:lstStyle>
          <a:p>
            <a:r>
              <a:rPr lang="en-US" noProof="0"/>
              <a:t>Headline goes here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p>
            <a:fld id="{0F1B0725-83C4-8846-B9A2-02F6B1816295}" type="slidenum">
              <a:rPr lang="en-US" noProof="0" smtClean="0"/>
              <a:pPr/>
              <a:t>‹#›</a:t>
            </a:fld>
            <a:endParaRPr lang="en-US" noProof="0"/>
          </a:p>
        </p:txBody>
      </p:sp>
      <p:cxnSp>
        <p:nvCxnSpPr>
          <p:cNvPr id="5" name="Straight Connector 4">
            <a:extLst>
              <a:ext uri="{FF2B5EF4-FFF2-40B4-BE49-F238E27FC236}">
                <a16:creationId xmlns:a16="http://schemas.microsoft.com/office/drawing/2014/main" id="{98B89CC2-98BD-564D-8F71-8DC61A3A8866}"/>
              </a:ext>
            </a:extLst>
          </p:cNvPr>
          <p:cNvCxnSpPr>
            <a:cxnSpLocks/>
          </p:cNvCxnSpPr>
          <p:nvPr userDrawn="1"/>
        </p:nvCxnSpPr>
        <p:spPr>
          <a:xfrm>
            <a:off x="517525" y="1446183"/>
            <a:ext cx="111537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252787" cy="156133"/>
          </a:xfrm>
        </p:spPr>
        <p:txBody>
          <a:bodyPr/>
          <a:lstStyle>
            <a:lvl1pPr>
              <a:defRPr sz="1000" b="0" i="0" cap="all" spc="300" baseline="0">
                <a:latin typeface="Arial" panose="020B0604020202020204" pitchFamily="34" charset="0"/>
                <a:cs typeface="Arial" panose="020B0604020202020204" pitchFamily="34" charset="0"/>
              </a:defRPr>
            </a:lvl1pPr>
          </a:lstStyle>
          <a:p>
            <a:pPr lvl="0"/>
            <a:r>
              <a:rPr lang="en-US" noProof="0"/>
              <a:t>01 Eyebrow text</a:t>
            </a:r>
          </a:p>
        </p:txBody>
      </p:sp>
    </p:spTree>
    <p:extLst>
      <p:ext uri="{BB962C8B-B14F-4D97-AF65-F5344CB8AC3E}">
        <p14:creationId xmlns:p14="http://schemas.microsoft.com/office/powerpoint/2010/main" val="10393789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p>
            <a:fld id="{0F1B0725-83C4-8846-B9A2-02F6B1816295}" type="slidenum">
              <a:rPr lang="en-US" noProof="0" smtClean="0"/>
              <a:pPr/>
              <a:t>‹#›</a:t>
            </a:fld>
            <a:endParaRPr lang="en-US" noProof="0"/>
          </a:p>
        </p:txBody>
      </p: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252787" cy="156133"/>
          </a:xfrm>
        </p:spPr>
        <p:txBody>
          <a:bodyPr/>
          <a:lstStyle>
            <a:lvl1pPr>
              <a:defRPr sz="1000" b="0" i="0" cap="all" spc="300" baseline="0">
                <a:latin typeface="Arial" panose="020B0604020202020204" pitchFamily="34" charset="0"/>
                <a:cs typeface="Arial" panose="020B0604020202020204" pitchFamily="34" charset="0"/>
              </a:defRPr>
            </a:lvl1pPr>
          </a:lstStyle>
          <a:p>
            <a:pPr lvl="0"/>
            <a:r>
              <a:rPr lang="en-US" noProof="0"/>
              <a:t>01 Eyebrow text</a:t>
            </a:r>
          </a:p>
        </p:txBody>
      </p:sp>
    </p:spTree>
    <p:extLst>
      <p:ext uri="{BB962C8B-B14F-4D97-AF65-F5344CB8AC3E}">
        <p14:creationId xmlns:p14="http://schemas.microsoft.com/office/powerpoint/2010/main" val="306521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ver image">
    <p:bg>
      <p:bgPr>
        <a:solidFill>
          <a:srgbClr val="A4ADBF"/>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DAFBCE3-A904-E84A-8B77-8C491623E0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Freeform 1">
            <a:extLst>
              <a:ext uri="{FF2B5EF4-FFF2-40B4-BE49-F238E27FC236}">
                <a16:creationId xmlns:a16="http://schemas.microsoft.com/office/drawing/2014/main" id="{7F5923AD-57AC-BB46-8086-C8884A6EB16F}"/>
              </a:ext>
            </a:extLst>
          </p:cNvPr>
          <p:cNvSpPr>
            <a:spLocks noChangeArrowheads="1"/>
          </p:cNvSpPr>
          <p:nvPr userDrawn="1"/>
        </p:nvSpPr>
        <p:spPr bwMode="auto">
          <a:xfrm>
            <a:off x="10048010" y="5689495"/>
            <a:ext cx="1670252" cy="347393"/>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a:p>
        </p:txBody>
      </p:sp>
      <p:cxnSp>
        <p:nvCxnSpPr>
          <p:cNvPr id="18" name="Straight Connector 17">
            <a:extLst>
              <a:ext uri="{FF2B5EF4-FFF2-40B4-BE49-F238E27FC236}">
                <a16:creationId xmlns:a16="http://schemas.microsoft.com/office/drawing/2014/main" id="{B6CB69A5-CAD8-5644-AD8D-48E171241082}"/>
              </a:ext>
            </a:extLst>
          </p:cNvPr>
          <p:cNvCxnSpPr>
            <a:cxnSpLocks/>
          </p:cNvCxnSpPr>
          <p:nvPr userDrawn="1"/>
        </p:nvCxnSpPr>
        <p:spPr>
          <a:xfrm>
            <a:off x="517054" y="5629433"/>
            <a:ext cx="189511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Date Placeholder 23">
            <a:extLst>
              <a:ext uri="{FF2B5EF4-FFF2-40B4-BE49-F238E27FC236}">
                <a16:creationId xmlns:a16="http://schemas.microsoft.com/office/drawing/2014/main" id="{47DA1FFC-94F7-F84A-B843-73BB0CA8476A}"/>
              </a:ext>
            </a:extLst>
          </p:cNvPr>
          <p:cNvSpPr>
            <a:spLocks noGrp="1"/>
          </p:cNvSpPr>
          <p:nvPr>
            <p:ph type="dt" sz="half" idx="13"/>
          </p:nvPr>
        </p:nvSpPr>
        <p:spPr>
          <a:xfrm>
            <a:off x="517054" y="828000"/>
            <a:ext cx="3377083" cy="365125"/>
          </a:xfrm>
        </p:spPr>
        <p:txBody>
          <a:bodyPr/>
          <a:lstStyle>
            <a:lvl1pPr>
              <a:defRPr>
                <a:solidFill>
                  <a:schemeClr val="bg1"/>
                </a:solidFill>
              </a:defRPr>
            </a:lvl1pPr>
          </a:lstStyle>
          <a:p>
            <a:endParaRPr lang="en-US" noProof="0"/>
          </a:p>
        </p:txBody>
      </p:sp>
      <p:sp>
        <p:nvSpPr>
          <p:cNvPr id="22" name="Text Placeholder 20">
            <a:extLst>
              <a:ext uri="{FF2B5EF4-FFF2-40B4-BE49-F238E27FC236}">
                <a16:creationId xmlns:a16="http://schemas.microsoft.com/office/drawing/2014/main" id="{40E2F919-EF6E-F94D-835D-0F1064142384}"/>
              </a:ext>
            </a:extLst>
          </p:cNvPr>
          <p:cNvSpPr>
            <a:spLocks noGrp="1"/>
          </p:cNvSpPr>
          <p:nvPr>
            <p:ph type="body" sz="quarter" idx="14" hasCustomPrompt="1"/>
          </p:nvPr>
        </p:nvSpPr>
        <p:spPr>
          <a:xfrm>
            <a:off x="517525" y="5819634"/>
            <a:ext cx="3376612" cy="218586"/>
          </a:xfrm>
        </p:spPr>
        <p:txBody>
          <a:bodyPr/>
          <a:lstStyle>
            <a:lvl1pPr>
              <a:lnSpc>
                <a:spcPct val="110000"/>
              </a:lnSpc>
              <a:defRPr sz="1400" b="1" i="0">
                <a:solidFill>
                  <a:schemeClr val="bg1"/>
                </a:solidFill>
                <a:latin typeface="Arial" panose="020B0604020202020204" pitchFamily="34" charset="0"/>
                <a:cs typeface="Arial" panose="020B0604020202020204" pitchFamily="34" charset="0"/>
              </a:defRPr>
            </a:lvl1pPr>
            <a:lvl2pPr>
              <a:defRPr/>
            </a:lvl2pPr>
          </a:lstStyle>
          <a:p>
            <a:pPr lvl="0"/>
            <a:r>
              <a:rPr lang="en-US" noProof="0"/>
              <a:t>Speaker name here</a:t>
            </a:r>
          </a:p>
        </p:txBody>
      </p:sp>
      <p:sp>
        <p:nvSpPr>
          <p:cNvPr id="23" name="Text Placeholder 16">
            <a:extLst>
              <a:ext uri="{FF2B5EF4-FFF2-40B4-BE49-F238E27FC236}">
                <a16:creationId xmlns:a16="http://schemas.microsoft.com/office/drawing/2014/main" id="{1558FC37-6FDD-8D4C-A073-D5A0052CB3DD}"/>
              </a:ext>
            </a:extLst>
          </p:cNvPr>
          <p:cNvSpPr>
            <a:spLocks noGrp="1"/>
          </p:cNvSpPr>
          <p:nvPr>
            <p:ph type="body" sz="quarter" idx="11" hasCustomPrompt="1"/>
          </p:nvPr>
        </p:nvSpPr>
        <p:spPr>
          <a:xfrm>
            <a:off x="531001" y="4277469"/>
            <a:ext cx="3698668" cy="422808"/>
          </a:xfrm>
        </p:spPr>
        <p:txBody>
          <a:bodyPr wrap="square" lIns="0" rIns="0">
            <a:spAutoFit/>
          </a:bodyPr>
          <a:lstStyle>
            <a:lvl1pPr>
              <a:lnSpc>
                <a:spcPct val="120000"/>
              </a:lnSpc>
              <a:defRPr>
                <a:solidFill>
                  <a:schemeClr val="bg1"/>
                </a:solidFill>
              </a:defRPr>
            </a:lvl1pPr>
            <a:lvl2pPr marL="0" marR="0" indent="0" algn="l" defTabSz="914400" rtl="0" eaLnBrk="1" fontAlgn="auto" latinLnBrk="0" hangingPunct="1">
              <a:lnSpc>
                <a:spcPct val="100000"/>
              </a:lnSpc>
              <a:spcBef>
                <a:spcPts val="300"/>
              </a:spcBef>
              <a:spcAft>
                <a:spcPts val="600"/>
              </a:spcAft>
              <a:buClrTx/>
              <a:buSzTx/>
              <a:buFont typeface="Arial" panose="020B0604020202020204" pitchFamily="34" charset="0"/>
              <a:buNone/>
              <a:tabLst/>
              <a:defRPr/>
            </a:lvl2pPr>
          </a:lstStyle>
          <a:p>
            <a:pPr lvl="0"/>
            <a:r>
              <a:rPr lang="en-US" noProof="0"/>
              <a:t>Lorem ipsum dolor sit amet, consectetur adipiscing elit, sed do eiusmod tempor incididunt ut labore.</a:t>
            </a:r>
          </a:p>
        </p:txBody>
      </p:sp>
      <p:sp>
        <p:nvSpPr>
          <p:cNvPr id="25" name="Title 27">
            <a:extLst>
              <a:ext uri="{FF2B5EF4-FFF2-40B4-BE49-F238E27FC236}">
                <a16:creationId xmlns:a16="http://schemas.microsoft.com/office/drawing/2014/main" id="{39F97ADC-4DE9-734A-BF32-B0F877CDA3F7}"/>
              </a:ext>
            </a:extLst>
          </p:cNvPr>
          <p:cNvSpPr>
            <a:spLocks noGrp="1"/>
          </p:cNvSpPr>
          <p:nvPr>
            <p:ph type="title" hasCustomPrompt="1"/>
          </p:nvPr>
        </p:nvSpPr>
        <p:spPr>
          <a:xfrm>
            <a:off x="517525" y="2039372"/>
            <a:ext cx="8865014" cy="1993816"/>
          </a:xfrm>
        </p:spPr>
        <p:txBody>
          <a:bodyPr/>
          <a:lstStyle>
            <a:lvl1pPr>
              <a:defRPr sz="8000" spc="-200" baseline="0">
                <a:solidFill>
                  <a:schemeClr val="bg1"/>
                </a:solidFill>
              </a:defRPr>
            </a:lvl1pPr>
          </a:lstStyle>
          <a:p>
            <a:r>
              <a:rPr lang="en-US" noProof="0"/>
              <a:t>Large headline format here</a:t>
            </a:r>
          </a:p>
        </p:txBody>
      </p:sp>
      <p:sp>
        <p:nvSpPr>
          <p:cNvPr id="14" name="Triangle 13">
            <a:extLst>
              <a:ext uri="{FF2B5EF4-FFF2-40B4-BE49-F238E27FC236}">
                <a16:creationId xmlns:a16="http://schemas.microsoft.com/office/drawing/2014/main" id="{961439F5-2B24-B545-A6FA-074C79AC3D21}"/>
              </a:ext>
            </a:extLst>
          </p:cNvPr>
          <p:cNvSpPr/>
          <p:nvPr userDrawn="1"/>
        </p:nvSpPr>
        <p:spPr>
          <a:xfrm rot="5400000">
            <a:off x="-24338" y="2288392"/>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7" name="Triangle 16">
            <a:extLst>
              <a:ext uri="{FF2B5EF4-FFF2-40B4-BE49-F238E27FC236}">
                <a16:creationId xmlns:a16="http://schemas.microsoft.com/office/drawing/2014/main" id="{623BE0A2-0B6D-1C49-AE45-93F31DFB3457}"/>
              </a:ext>
            </a:extLst>
          </p:cNvPr>
          <p:cNvSpPr/>
          <p:nvPr userDrawn="1"/>
        </p:nvSpPr>
        <p:spPr>
          <a:xfrm rot="16200000">
            <a:off x="11987739" y="5807520"/>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491402845"/>
      </p:ext>
    </p:extLst>
  </p:cSld>
  <p:clrMapOvr>
    <a:masterClrMapping/>
  </p:clrMapOvr>
  <p:extLst>
    <p:ext uri="{DCECCB84-F9BA-43D5-87BE-67443E8EF086}">
      <p15:sldGuideLst xmlns:p15="http://schemas.microsoft.com/office/powerpoint/2012/main">
        <p15:guide id="1" orient="horz" pos="1275">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Small title with side bar -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A4F158-6352-C147-9926-7EE18E57A297}"/>
              </a:ext>
            </a:extLst>
          </p:cNvPr>
          <p:cNvSpPr/>
          <p:nvPr userDrawn="1"/>
        </p:nvSpPr>
        <p:spPr>
          <a:xfrm>
            <a:off x="0" y="0"/>
            <a:ext cx="4130675" cy="6858000"/>
          </a:xfrm>
          <a:prstGeom prst="rect">
            <a:avLst/>
          </a:prstGeom>
          <a:solidFill>
            <a:srgbClr val="E5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939600"/>
            <a:ext cx="3088800" cy="553998"/>
          </a:xfrm>
        </p:spPr>
        <p:txBody>
          <a:bodyPr anchor="b" anchorCtr="0"/>
          <a:lstStyle>
            <a:lvl1pPr>
              <a:defRPr sz="2000" spc="-10" baseline="0"/>
            </a:lvl1pPr>
          </a:lstStyle>
          <a:p>
            <a:r>
              <a:rPr lang="en-US" noProof="0"/>
              <a:t>Small headline over two lines</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p>
            <a:fld id="{0F1B0725-83C4-8846-B9A2-02F6B1816295}" type="slidenum">
              <a:rPr lang="en-US" noProof="0" smtClean="0"/>
              <a:pPr/>
              <a:t>‹#›</a:t>
            </a:fld>
            <a:endParaRPr lang="en-US" noProof="0"/>
          </a:p>
        </p:txBody>
      </p:sp>
      <p:cxnSp>
        <p:nvCxnSpPr>
          <p:cNvPr id="5" name="Straight Connector 4">
            <a:extLst>
              <a:ext uri="{FF2B5EF4-FFF2-40B4-BE49-F238E27FC236}">
                <a16:creationId xmlns:a16="http://schemas.microsoft.com/office/drawing/2014/main" id="{98B89CC2-98BD-564D-8F71-8DC61A3A8866}"/>
              </a:ext>
            </a:extLst>
          </p:cNvPr>
          <p:cNvCxnSpPr>
            <a:cxnSpLocks/>
          </p:cNvCxnSpPr>
          <p:nvPr userDrawn="1"/>
        </p:nvCxnSpPr>
        <p:spPr>
          <a:xfrm>
            <a:off x="517525" y="1688379"/>
            <a:ext cx="309037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088800" cy="156133"/>
          </a:xfrm>
        </p:spPr>
        <p:txBody>
          <a:bodyPr/>
          <a:lstStyle>
            <a:lvl1pPr>
              <a:defRPr sz="1000" b="0" i="0" cap="all" spc="300" baseline="0">
                <a:latin typeface="Arial" panose="020B0604020202020204" pitchFamily="34" charset="0"/>
                <a:cs typeface="Arial" panose="020B0604020202020204" pitchFamily="34" charset="0"/>
              </a:defRPr>
            </a:lvl1pPr>
          </a:lstStyle>
          <a:p>
            <a:pPr lvl="0"/>
            <a:r>
              <a:rPr lang="en-US" noProof="0"/>
              <a:t>01 Eyebrow text</a:t>
            </a:r>
          </a:p>
        </p:txBody>
      </p:sp>
      <p:sp>
        <p:nvSpPr>
          <p:cNvPr id="17" name="Text Placeholder 16">
            <a:extLst>
              <a:ext uri="{FF2B5EF4-FFF2-40B4-BE49-F238E27FC236}">
                <a16:creationId xmlns:a16="http://schemas.microsoft.com/office/drawing/2014/main" id="{61AB3B88-1379-8A4F-9151-F1EE89F337F0}"/>
              </a:ext>
            </a:extLst>
          </p:cNvPr>
          <p:cNvSpPr>
            <a:spLocks noGrp="1"/>
          </p:cNvSpPr>
          <p:nvPr>
            <p:ph type="body" sz="quarter" idx="12" hasCustomPrompt="1"/>
          </p:nvPr>
        </p:nvSpPr>
        <p:spPr>
          <a:xfrm>
            <a:off x="517525" y="1897200"/>
            <a:ext cx="3089275" cy="1530804"/>
          </a:xfrm>
        </p:spPr>
        <p:txBody>
          <a:bodyPr/>
          <a:lstStyle>
            <a:lvl1pPr>
              <a:lnSpc>
                <a:spcPct val="120000"/>
              </a:lnSpc>
              <a:defRPr sz="1200" b="0" i="0">
                <a:latin typeface="Arial" panose="020B0604020202020204" pitchFamily="34" charset="0"/>
                <a:cs typeface="Arial" panose="020B0604020202020204" pitchFamily="34" charset="0"/>
              </a:defRPr>
            </a:lvl1pPr>
          </a:lstStyle>
          <a:p>
            <a:pPr lvl="0"/>
            <a:r>
              <a:rPr lang="en-US" noProof="0"/>
              <a:t>Lorem ipsum dolor sit amet, consectetur adipiscing elit, sed do eiusmod tempor incididunt ut labore et dolore magna aliqua. Ut enim ad minim veniam, quis nostrud exercitation ullamco laboris nisi ut aliquip ex ea commodo consequat. Duis aute irure dolor in.</a:t>
            </a:r>
          </a:p>
        </p:txBody>
      </p:sp>
      <p:sp>
        <p:nvSpPr>
          <p:cNvPr id="18" name="Freeform 1">
            <a:extLst>
              <a:ext uri="{FF2B5EF4-FFF2-40B4-BE49-F238E27FC236}">
                <a16:creationId xmlns:a16="http://schemas.microsoft.com/office/drawing/2014/main" id="{CDBD81CA-2AE7-E641-A0C0-35565C8AC0ED}"/>
              </a:ext>
            </a:extLst>
          </p:cNvPr>
          <p:cNvSpPr>
            <a:spLocks noChangeArrowheads="1"/>
          </p:cNvSpPr>
          <p:nvPr userDrawn="1"/>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US" noProof="0"/>
          </a:p>
        </p:txBody>
      </p:sp>
      <p:sp>
        <p:nvSpPr>
          <p:cNvPr id="11" name="Triangle 10">
            <a:extLst>
              <a:ext uri="{FF2B5EF4-FFF2-40B4-BE49-F238E27FC236}">
                <a16:creationId xmlns:a16="http://schemas.microsoft.com/office/drawing/2014/main" id="{2EE0FE10-FF08-2841-AB93-2D6168A87482}"/>
              </a:ext>
            </a:extLst>
          </p:cNvPr>
          <p:cNvSpPr/>
          <p:nvPr userDrawn="1"/>
        </p:nvSpPr>
        <p:spPr>
          <a:xfrm rot="5400000">
            <a:off x="4106337" y="1598417"/>
            <a:ext cx="228599" cy="179924"/>
          </a:xfrm>
          <a:prstGeom prst="triangle">
            <a:avLst/>
          </a:prstGeom>
          <a:solidFill>
            <a:srgbClr val="E5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590460724"/>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Small title with side bar - grapefrui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A4F158-6352-C147-9926-7EE18E57A297}"/>
              </a:ext>
            </a:extLst>
          </p:cNvPr>
          <p:cNvSpPr/>
          <p:nvPr userDrawn="1"/>
        </p:nvSpPr>
        <p:spPr>
          <a:xfrm>
            <a:off x="0" y="0"/>
            <a:ext cx="41306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939753"/>
            <a:ext cx="3088800" cy="553998"/>
          </a:xfrm>
        </p:spPr>
        <p:txBody>
          <a:bodyPr anchor="b" anchorCtr="0"/>
          <a:lstStyle>
            <a:lvl1pPr>
              <a:defRPr sz="2000" spc="-10" baseline="0">
                <a:solidFill>
                  <a:schemeClr val="bg1"/>
                </a:solidFill>
              </a:defRPr>
            </a:lvl1pPr>
          </a:lstStyle>
          <a:p>
            <a:r>
              <a:rPr lang="en-US" noProof="0"/>
              <a:t>Small headline over two lines</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p>
            <a:fld id="{0F1B0725-83C4-8846-B9A2-02F6B1816295}" type="slidenum">
              <a:rPr lang="en-US" noProof="0" smtClean="0"/>
              <a:pPr/>
              <a:t>‹#›</a:t>
            </a:fld>
            <a:endParaRPr lang="en-US" noProof="0"/>
          </a:p>
        </p:txBody>
      </p:sp>
      <p:sp>
        <p:nvSpPr>
          <p:cNvPr id="4" name="Triangle 3">
            <a:extLst>
              <a:ext uri="{FF2B5EF4-FFF2-40B4-BE49-F238E27FC236}">
                <a16:creationId xmlns:a16="http://schemas.microsoft.com/office/drawing/2014/main" id="{9D14E1EE-CE13-9543-9416-13EDCA65A89A}"/>
              </a:ext>
            </a:extLst>
          </p:cNvPr>
          <p:cNvSpPr/>
          <p:nvPr userDrawn="1"/>
        </p:nvSpPr>
        <p:spPr>
          <a:xfrm rot="5400000">
            <a:off x="-37583" y="954072"/>
            <a:ext cx="255090" cy="1799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endParaRPr>
          </a:p>
        </p:txBody>
      </p: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088800" cy="156133"/>
          </a:xfrm>
        </p:spPr>
        <p:txBody>
          <a:bodyPr/>
          <a:lstStyle>
            <a:lvl1pPr>
              <a:defRPr sz="1000" b="0" i="0" cap="all" spc="300" baseline="0">
                <a:solidFill>
                  <a:schemeClr val="bg1"/>
                </a:solidFill>
                <a:latin typeface="Arial" panose="020B0604020202020204" pitchFamily="34" charset="0"/>
                <a:cs typeface="Arial" panose="020B0604020202020204" pitchFamily="34" charset="0"/>
              </a:defRPr>
            </a:lvl1pPr>
          </a:lstStyle>
          <a:p>
            <a:pPr lvl="0"/>
            <a:r>
              <a:rPr lang="en-US" noProof="0"/>
              <a:t>01 Eyebrow text</a:t>
            </a:r>
          </a:p>
        </p:txBody>
      </p:sp>
      <p:sp>
        <p:nvSpPr>
          <p:cNvPr id="17" name="Text Placeholder 16">
            <a:extLst>
              <a:ext uri="{FF2B5EF4-FFF2-40B4-BE49-F238E27FC236}">
                <a16:creationId xmlns:a16="http://schemas.microsoft.com/office/drawing/2014/main" id="{61AB3B88-1379-8A4F-9151-F1EE89F337F0}"/>
              </a:ext>
            </a:extLst>
          </p:cNvPr>
          <p:cNvSpPr>
            <a:spLocks noGrp="1"/>
          </p:cNvSpPr>
          <p:nvPr>
            <p:ph type="body" sz="quarter" idx="12" hasCustomPrompt="1"/>
          </p:nvPr>
        </p:nvSpPr>
        <p:spPr>
          <a:xfrm>
            <a:off x="517525" y="1897200"/>
            <a:ext cx="3089275" cy="1530804"/>
          </a:xfrm>
        </p:spPr>
        <p:txBody>
          <a:bodyPr/>
          <a:lstStyle>
            <a:lvl1pPr>
              <a:lnSpc>
                <a:spcPct val="120000"/>
              </a:lnSpc>
              <a:defRPr sz="1200" b="0" i="0">
                <a:solidFill>
                  <a:schemeClr val="bg1"/>
                </a:solidFill>
                <a:latin typeface="Arial" panose="020B0604020202020204" pitchFamily="34" charset="0"/>
                <a:cs typeface="Arial" panose="020B0604020202020204" pitchFamily="34" charset="0"/>
              </a:defRPr>
            </a:lvl1pPr>
          </a:lstStyle>
          <a:p>
            <a:pPr lvl="0"/>
            <a:r>
              <a:rPr lang="en-US" noProof="0"/>
              <a:t>Lorem ipsum dolor sit amet, consectetur adipiscing elit, sed do eiusmod tempor incididunt ut labore et dolore magna aliqua. Ut enim ad minim veniam, quis nostrud exercitation ullamco laboris nisi ut aliquip </a:t>
            </a:r>
            <a:br>
              <a:rPr lang="en-US" noProof="0"/>
            </a:br>
            <a:r>
              <a:rPr lang="en-US" noProof="0"/>
              <a:t>ex ea commodo consequat. Duis aute </a:t>
            </a:r>
            <a:br>
              <a:rPr lang="en-US" noProof="0"/>
            </a:br>
            <a:r>
              <a:rPr lang="en-US" noProof="0"/>
              <a:t>irure dolor in.</a:t>
            </a:r>
          </a:p>
        </p:txBody>
      </p:sp>
      <p:sp>
        <p:nvSpPr>
          <p:cNvPr id="18" name="Freeform 1">
            <a:extLst>
              <a:ext uri="{FF2B5EF4-FFF2-40B4-BE49-F238E27FC236}">
                <a16:creationId xmlns:a16="http://schemas.microsoft.com/office/drawing/2014/main" id="{CDBD81CA-2AE7-E641-A0C0-35565C8AC0ED}"/>
              </a:ext>
            </a:extLst>
          </p:cNvPr>
          <p:cNvSpPr>
            <a:spLocks noChangeArrowheads="1"/>
          </p:cNvSpPr>
          <p:nvPr userDrawn="1"/>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noProof="0"/>
          </a:p>
        </p:txBody>
      </p:sp>
      <p:cxnSp>
        <p:nvCxnSpPr>
          <p:cNvPr id="13" name="Straight Connector 12">
            <a:extLst>
              <a:ext uri="{FF2B5EF4-FFF2-40B4-BE49-F238E27FC236}">
                <a16:creationId xmlns:a16="http://schemas.microsoft.com/office/drawing/2014/main" id="{7D4AF62D-6BFC-204C-8A3B-4F0B25324C8F}"/>
              </a:ext>
            </a:extLst>
          </p:cNvPr>
          <p:cNvCxnSpPr>
            <a:cxnSpLocks/>
          </p:cNvCxnSpPr>
          <p:nvPr userDrawn="1"/>
        </p:nvCxnSpPr>
        <p:spPr>
          <a:xfrm>
            <a:off x="517525" y="1688379"/>
            <a:ext cx="30903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riangle 14">
            <a:extLst>
              <a:ext uri="{FF2B5EF4-FFF2-40B4-BE49-F238E27FC236}">
                <a16:creationId xmlns:a16="http://schemas.microsoft.com/office/drawing/2014/main" id="{2047EA1E-E36F-BB4A-9022-B63B45BD349D}"/>
              </a:ext>
            </a:extLst>
          </p:cNvPr>
          <p:cNvSpPr/>
          <p:nvPr userDrawn="1"/>
        </p:nvSpPr>
        <p:spPr>
          <a:xfrm rot="5400000">
            <a:off x="4106337" y="1598417"/>
            <a:ext cx="228599" cy="1799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998644852"/>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Meet the team">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F772629-50C1-D247-BBE4-C2EB149535C2}"/>
              </a:ext>
            </a:extLst>
          </p:cNvPr>
          <p:cNvSpPr/>
          <p:nvPr userDrawn="1"/>
        </p:nvSpPr>
        <p:spPr>
          <a:xfrm>
            <a:off x="0" y="-1"/>
            <a:ext cx="12191999" cy="16101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854127"/>
            <a:ext cx="7381875" cy="443198"/>
          </a:xfrm>
        </p:spPr>
        <p:txBody>
          <a:bodyPr/>
          <a:lstStyle>
            <a:lvl1pPr>
              <a:defRPr sz="3200" spc="-20" baseline="0">
                <a:solidFill>
                  <a:schemeClr val="bg1"/>
                </a:solidFill>
              </a:defRPr>
            </a:lvl1pPr>
          </a:lstStyle>
          <a:p>
            <a:r>
              <a:rPr lang="en-US" noProof="0"/>
              <a:t>Headline goes here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rgbClr val="A4ADBF"/>
                </a:solidFill>
              </a:defRPr>
            </a:lvl1pPr>
          </a:lstStyle>
          <a:p>
            <a:fld id="{0F1B0725-83C4-8846-B9A2-02F6B1816295}" type="slidenum">
              <a:rPr lang="en-US" noProof="0" smtClean="0"/>
              <a:pPr/>
              <a:t>‹#›</a:t>
            </a:fld>
            <a:endParaRPr lang="en-US" noProof="0"/>
          </a:p>
        </p:txBody>
      </p: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252787" cy="156133"/>
          </a:xfrm>
        </p:spPr>
        <p:txBody>
          <a:bodyPr/>
          <a:lstStyle>
            <a:lvl1pPr>
              <a:defRPr sz="1000" b="0" i="0" cap="all" spc="300" baseline="0">
                <a:solidFill>
                  <a:schemeClr val="bg1"/>
                </a:solidFill>
                <a:latin typeface="Arial" panose="020B0604020202020204" pitchFamily="34" charset="0"/>
                <a:cs typeface="Arial" panose="020B0604020202020204" pitchFamily="34" charset="0"/>
              </a:defRPr>
            </a:lvl1pPr>
          </a:lstStyle>
          <a:p>
            <a:pPr lvl="0"/>
            <a:r>
              <a:rPr lang="en-US" noProof="0"/>
              <a:t>01 Eyebrow text</a:t>
            </a:r>
          </a:p>
        </p:txBody>
      </p:sp>
      <p:sp>
        <p:nvSpPr>
          <p:cNvPr id="16" name="Text Placeholder 15">
            <a:extLst>
              <a:ext uri="{FF2B5EF4-FFF2-40B4-BE49-F238E27FC236}">
                <a16:creationId xmlns:a16="http://schemas.microsoft.com/office/drawing/2014/main" id="{3F5F194D-C148-EF4D-B565-5803854CF806}"/>
              </a:ext>
            </a:extLst>
          </p:cNvPr>
          <p:cNvSpPr>
            <a:spLocks noGrp="1"/>
          </p:cNvSpPr>
          <p:nvPr>
            <p:ph type="body" sz="quarter" idx="13" hasCustomPrompt="1"/>
          </p:nvPr>
        </p:nvSpPr>
        <p:spPr>
          <a:xfrm>
            <a:off x="517526" y="4151132"/>
            <a:ext cx="1469647" cy="769441"/>
          </a:xfrm>
        </p:spPr>
        <p:txBody>
          <a:bodyPr rIns="0"/>
          <a:lstStyle>
            <a:lvl1pPr>
              <a:lnSpc>
                <a:spcPct val="100000"/>
              </a:lnSpc>
              <a:spcAft>
                <a:spcPts val="0"/>
              </a:spcAft>
              <a:defRPr sz="1400"/>
            </a:lvl1pPr>
            <a:lvl2pPr>
              <a:lnSpc>
                <a:spcPct val="100000"/>
              </a:lnSpc>
              <a:spcBef>
                <a:spcPts val="0"/>
              </a:spcBef>
              <a:spcAft>
                <a:spcPts val="1200"/>
              </a:spcAft>
              <a:defRPr sz="1400" b="0" i="0">
                <a:latin typeface="Arial" panose="020B0604020202020204" pitchFamily="34" charset="0"/>
                <a:cs typeface="Arial" panose="020B0604020202020204" pitchFamily="34" charset="0"/>
              </a:defRPr>
            </a:lvl2pPr>
            <a:lvl3pPr marL="0" indent="0">
              <a:buNone/>
              <a:defRPr/>
            </a:lvl3pPr>
          </a:lstStyle>
          <a:p>
            <a:pPr lvl="0"/>
            <a:r>
              <a:rPr lang="en-US" noProof="0"/>
              <a:t>Name Surname</a:t>
            </a:r>
          </a:p>
          <a:p>
            <a:pPr lvl="1"/>
            <a:r>
              <a:rPr lang="en-US" noProof="0"/>
              <a:t>Job title here</a:t>
            </a:r>
          </a:p>
          <a:p>
            <a:pPr lvl="2"/>
            <a:r>
              <a:rPr lang="en-US" noProof="0"/>
              <a:t>Short bio 12pt</a:t>
            </a:r>
          </a:p>
        </p:txBody>
      </p:sp>
      <p:sp>
        <p:nvSpPr>
          <p:cNvPr id="13" name="Text Placeholder 15">
            <a:extLst>
              <a:ext uri="{FF2B5EF4-FFF2-40B4-BE49-F238E27FC236}">
                <a16:creationId xmlns:a16="http://schemas.microsoft.com/office/drawing/2014/main" id="{F8B26FE4-CB6F-6F44-B2A8-33BC013BD875}"/>
              </a:ext>
            </a:extLst>
          </p:cNvPr>
          <p:cNvSpPr>
            <a:spLocks noGrp="1"/>
          </p:cNvSpPr>
          <p:nvPr>
            <p:ph type="body" sz="quarter" idx="14" hasCustomPrompt="1"/>
          </p:nvPr>
        </p:nvSpPr>
        <p:spPr>
          <a:xfrm>
            <a:off x="2456255" y="4151132"/>
            <a:ext cx="1469647" cy="769441"/>
          </a:xfrm>
        </p:spPr>
        <p:txBody>
          <a:bodyPr rIns="0"/>
          <a:lstStyle>
            <a:lvl1pPr>
              <a:lnSpc>
                <a:spcPct val="100000"/>
              </a:lnSpc>
              <a:spcAft>
                <a:spcPts val="0"/>
              </a:spcAft>
              <a:defRPr sz="1400"/>
            </a:lvl1pPr>
            <a:lvl2pPr>
              <a:lnSpc>
                <a:spcPct val="100000"/>
              </a:lnSpc>
              <a:spcBef>
                <a:spcPts val="0"/>
              </a:spcBef>
              <a:spcAft>
                <a:spcPts val="1200"/>
              </a:spcAft>
              <a:defRPr sz="1400" b="0" i="0">
                <a:latin typeface="Arial" panose="020B0604020202020204" pitchFamily="34" charset="0"/>
                <a:cs typeface="Arial" panose="020B0604020202020204" pitchFamily="34" charset="0"/>
              </a:defRPr>
            </a:lvl2pPr>
            <a:lvl3pPr marL="0" indent="0">
              <a:buNone/>
              <a:defRPr/>
            </a:lvl3pPr>
          </a:lstStyle>
          <a:p>
            <a:pPr lvl="0"/>
            <a:r>
              <a:rPr lang="en-US" noProof="0"/>
              <a:t>Name Surname</a:t>
            </a:r>
          </a:p>
          <a:p>
            <a:pPr lvl="1"/>
            <a:r>
              <a:rPr lang="en-US" noProof="0"/>
              <a:t>Job title here</a:t>
            </a:r>
          </a:p>
          <a:p>
            <a:pPr lvl="2"/>
            <a:r>
              <a:rPr lang="en-US" noProof="0"/>
              <a:t>Short bio 12pt</a:t>
            </a:r>
          </a:p>
        </p:txBody>
      </p:sp>
      <p:sp>
        <p:nvSpPr>
          <p:cNvPr id="15" name="Text Placeholder 15">
            <a:extLst>
              <a:ext uri="{FF2B5EF4-FFF2-40B4-BE49-F238E27FC236}">
                <a16:creationId xmlns:a16="http://schemas.microsoft.com/office/drawing/2014/main" id="{9DE98D71-00BD-D94F-BD2F-D2BF74B4B8E8}"/>
              </a:ext>
            </a:extLst>
          </p:cNvPr>
          <p:cNvSpPr>
            <a:spLocks noGrp="1"/>
          </p:cNvSpPr>
          <p:nvPr>
            <p:ph type="body" sz="quarter" idx="15" hasCustomPrompt="1"/>
          </p:nvPr>
        </p:nvSpPr>
        <p:spPr>
          <a:xfrm>
            <a:off x="4391810" y="4151132"/>
            <a:ext cx="1469647" cy="769441"/>
          </a:xfrm>
        </p:spPr>
        <p:txBody>
          <a:bodyPr rIns="0"/>
          <a:lstStyle>
            <a:lvl1pPr>
              <a:lnSpc>
                <a:spcPct val="100000"/>
              </a:lnSpc>
              <a:spcAft>
                <a:spcPts val="0"/>
              </a:spcAft>
              <a:defRPr sz="1400"/>
            </a:lvl1pPr>
            <a:lvl2pPr>
              <a:lnSpc>
                <a:spcPct val="100000"/>
              </a:lnSpc>
              <a:spcBef>
                <a:spcPts val="0"/>
              </a:spcBef>
              <a:spcAft>
                <a:spcPts val="1200"/>
              </a:spcAft>
              <a:defRPr sz="1400" b="0" i="0">
                <a:latin typeface="Arial" panose="020B0604020202020204" pitchFamily="34" charset="0"/>
                <a:cs typeface="Arial" panose="020B0604020202020204" pitchFamily="34" charset="0"/>
              </a:defRPr>
            </a:lvl2pPr>
            <a:lvl3pPr marL="0" indent="0">
              <a:buNone/>
              <a:defRPr/>
            </a:lvl3pPr>
          </a:lstStyle>
          <a:p>
            <a:pPr lvl="0"/>
            <a:r>
              <a:rPr lang="en-US" noProof="0"/>
              <a:t>Name Surname</a:t>
            </a:r>
          </a:p>
          <a:p>
            <a:pPr lvl="1"/>
            <a:r>
              <a:rPr lang="en-US" noProof="0"/>
              <a:t>Job title here</a:t>
            </a:r>
          </a:p>
          <a:p>
            <a:pPr lvl="2"/>
            <a:r>
              <a:rPr lang="en-US" noProof="0"/>
              <a:t>Short bio 12pt</a:t>
            </a:r>
          </a:p>
        </p:txBody>
      </p:sp>
      <p:sp>
        <p:nvSpPr>
          <p:cNvPr id="18" name="Text Placeholder 15">
            <a:extLst>
              <a:ext uri="{FF2B5EF4-FFF2-40B4-BE49-F238E27FC236}">
                <a16:creationId xmlns:a16="http://schemas.microsoft.com/office/drawing/2014/main" id="{CE1C2214-2226-6B4F-BE37-3396FE3FB950}"/>
              </a:ext>
            </a:extLst>
          </p:cNvPr>
          <p:cNvSpPr>
            <a:spLocks noGrp="1"/>
          </p:cNvSpPr>
          <p:nvPr>
            <p:ph type="body" sz="quarter" idx="16" hasCustomPrompt="1"/>
          </p:nvPr>
        </p:nvSpPr>
        <p:spPr>
          <a:xfrm>
            <a:off x="6327365" y="4151132"/>
            <a:ext cx="1469647" cy="769441"/>
          </a:xfrm>
        </p:spPr>
        <p:txBody>
          <a:bodyPr rIns="0"/>
          <a:lstStyle>
            <a:lvl1pPr>
              <a:lnSpc>
                <a:spcPct val="100000"/>
              </a:lnSpc>
              <a:spcAft>
                <a:spcPts val="0"/>
              </a:spcAft>
              <a:defRPr sz="1400"/>
            </a:lvl1pPr>
            <a:lvl2pPr>
              <a:lnSpc>
                <a:spcPct val="100000"/>
              </a:lnSpc>
              <a:spcBef>
                <a:spcPts val="0"/>
              </a:spcBef>
              <a:spcAft>
                <a:spcPts val="1200"/>
              </a:spcAft>
              <a:defRPr sz="1400" b="0" i="0">
                <a:latin typeface="Arial" panose="020B0604020202020204" pitchFamily="34" charset="0"/>
                <a:cs typeface="Arial" panose="020B0604020202020204" pitchFamily="34" charset="0"/>
              </a:defRPr>
            </a:lvl2pPr>
            <a:lvl3pPr marL="0" indent="0">
              <a:buNone/>
              <a:defRPr/>
            </a:lvl3pPr>
          </a:lstStyle>
          <a:p>
            <a:pPr lvl="0"/>
            <a:r>
              <a:rPr lang="en-US" noProof="0"/>
              <a:t>Name Surname</a:t>
            </a:r>
          </a:p>
          <a:p>
            <a:pPr lvl="1"/>
            <a:r>
              <a:rPr lang="en-US" noProof="0"/>
              <a:t>Job title here</a:t>
            </a:r>
          </a:p>
          <a:p>
            <a:pPr lvl="2"/>
            <a:r>
              <a:rPr lang="en-US" noProof="0"/>
              <a:t>Short bio 12pt</a:t>
            </a:r>
          </a:p>
        </p:txBody>
      </p:sp>
      <p:sp>
        <p:nvSpPr>
          <p:cNvPr id="20" name="Text Placeholder 15">
            <a:extLst>
              <a:ext uri="{FF2B5EF4-FFF2-40B4-BE49-F238E27FC236}">
                <a16:creationId xmlns:a16="http://schemas.microsoft.com/office/drawing/2014/main" id="{D9177C90-934C-3F49-B3B6-7AF072003A17}"/>
              </a:ext>
            </a:extLst>
          </p:cNvPr>
          <p:cNvSpPr>
            <a:spLocks noGrp="1"/>
          </p:cNvSpPr>
          <p:nvPr>
            <p:ph type="body" sz="quarter" idx="17" hasCustomPrompt="1"/>
          </p:nvPr>
        </p:nvSpPr>
        <p:spPr>
          <a:xfrm>
            <a:off x="8256396" y="4151132"/>
            <a:ext cx="1469647" cy="769441"/>
          </a:xfrm>
        </p:spPr>
        <p:txBody>
          <a:bodyPr rIns="0"/>
          <a:lstStyle>
            <a:lvl1pPr>
              <a:lnSpc>
                <a:spcPct val="100000"/>
              </a:lnSpc>
              <a:spcAft>
                <a:spcPts val="0"/>
              </a:spcAft>
              <a:defRPr sz="1400"/>
            </a:lvl1pPr>
            <a:lvl2pPr>
              <a:lnSpc>
                <a:spcPct val="100000"/>
              </a:lnSpc>
              <a:spcBef>
                <a:spcPts val="0"/>
              </a:spcBef>
              <a:spcAft>
                <a:spcPts val="1200"/>
              </a:spcAft>
              <a:defRPr sz="1400" b="0" i="0">
                <a:latin typeface="Arial" panose="020B0604020202020204" pitchFamily="34" charset="0"/>
                <a:cs typeface="Arial" panose="020B0604020202020204" pitchFamily="34" charset="0"/>
              </a:defRPr>
            </a:lvl2pPr>
            <a:lvl3pPr marL="0" indent="0">
              <a:buNone/>
              <a:defRPr/>
            </a:lvl3pPr>
          </a:lstStyle>
          <a:p>
            <a:pPr lvl="0"/>
            <a:r>
              <a:rPr lang="en-US" noProof="0"/>
              <a:t>Name Surname</a:t>
            </a:r>
          </a:p>
          <a:p>
            <a:pPr lvl="1"/>
            <a:r>
              <a:rPr lang="en-US" noProof="0"/>
              <a:t>Job title here</a:t>
            </a:r>
          </a:p>
          <a:p>
            <a:pPr lvl="2"/>
            <a:r>
              <a:rPr lang="en-US" noProof="0"/>
              <a:t>Short bio 12pt</a:t>
            </a:r>
          </a:p>
        </p:txBody>
      </p:sp>
      <p:sp>
        <p:nvSpPr>
          <p:cNvPr id="21" name="Text Placeholder 15">
            <a:extLst>
              <a:ext uri="{FF2B5EF4-FFF2-40B4-BE49-F238E27FC236}">
                <a16:creationId xmlns:a16="http://schemas.microsoft.com/office/drawing/2014/main" id="{8F5C8FCA-95BD-E44D-A9FC-DE337D0842F0}"/>
              </a:ext>
            </a:extLst>
          </p:cNvPr>
          <p:cNvSpPr>
            <a:spLocks noGrp="1"/>
          </p:cNvSpPr>
          <p:nvPr>
            <p:ph type="body" sz="quarter" idx="18" hasCustomPrompt="1"/>
          </p:nvPr>
        </p:nvSpPr>
        <p:spPr>
          <a:xfrm>
            <a:off x="10201649" y="4151132"/>
            <a:ext cx="1469647" cy="769441"/>
          </a:xfrm>
        </p:spPr>
        <p:txBody>
          <a:bodyPr rIns="0"/>
          <a:lstStyle>
            <a:lvl1pPr>
              <a:lnSpc>
                <a:spcPct val="100000"/>
              </a:lnSpc>
              <a:spcAft>
                <a:spcPts val="0"/>
              </a:spcAft>
              <a:defRPr sz="1400"/>
            </a:lvl1pPr>
            <a:lvl2pPr>
              <a:lnSpc>
                <a:spcPct val="100000"/>
              </a:lnSpc>
              <a:spcBef>
                <a:spcPts val="0"/>
              </a:spcBef>
              <a:spcAft>
                <a:spcPts val="1200"/>
              </a:spcAft>
              <a:defRPr sz="1400" b="0" i="0">
                <a:latin typeface="Arial" panose="020B0604020202020204" pitchFamily="34" charset="0"/>
                <a:cs typeface="Arial" panose="020B0604020202020204" pitchFamily="34" charset="0"/>
              </a:defRPr>
            </a:lvl2pPr>
            <a:lvl3pPr marL="0" indent="0">
              <a:buNone/>
              <a:defRPr/>
            </a:lvl3pPr>
          </a:lstStyle>
          <a:p>
            <a:pPr lvl="0"/>
            <a:r>
              <a:rPr lang="en-US" noProof="0"/>
              <a:t>Name Surname</a:t>
            </a:r>
          </a:p>
          <a:p>
            <a:pPr lvl="1"/>
            <a:r>
              <a:rPr lang="en-US" noProof="0"/>
              <a:t>Job title here</a:t>
            </a:r>
          </a:p>
          <a:p>
            <a:pPr lvl="2"/>
            <a:r>
              <a:rPr lang="en-US" noProof="0"/>
              <a:t>Short bio 12pt</a:t>
            </a:r>
          </a:p>
        </p:txBody>
      </p:sp>
      <p:sp>
        <p:nvSpPr>
          <p:cNvPr id="8" name="Picture Placeholder 7">
            <a:extLst>
              <a:ext uri="{FF2B5EF4-FFF2-40B4-BE49-F238E27FC236}">
                <a16:creationId xmlns:a16="http://schemas.microsoft.com/office/drawing/2014/main" id="{5E79F199-14FB-6F45-955C-10D8936B3BD4}"/>
              </a:ext>
            </a:extLst>
          </p:cNvPr>
          <p:cNvSpPr>
            <a:spLocks noGrp="1"/>
          </p:cNvSpPr>
          <p:nvPr>
            <p:ph type="pic" sz="quarter" idx="19" hasCustomPrompt="1"/>
          </p:nvPr>
        </p:nvSpPr>
        <p:spPr>
          <a:xfrm>
            <a:off x="517525" y="2480901"/>
            <a:ext cx="1475999" cy="1475999"/>
          </a:xfrm>
          <a:solidFill>
            <a:srgbClr val="CCD1DB"/>
          </a:solidFill>
        </p:spPr>
        <p:txBody>
          <a:bodyPr anchor="ctr" anchorCtr="0">
            <a:noAutofit/>
          </a:bodyPr>
          <a:lstStyle>
            <a:lvl1pPr algn="ctr">
              <a:defRPr sz="1200" b="0" i="0">
                <a:solidFill>
                  <a:srgbClr val="616E90"/>
                </a:solidFill>
                <a:latin typeface="Arial" panose="020B0604020202020204" pitchFamily="34" charset="0"/>
                <a:cs typeface="Arial" panose="020B0604020202020204" pitchFamily="34" charset="0"/>
              </a:defRPr>
            </a:lvl1pPr>
          </a:lstStyle>
          <a:p>
            <a:r>
              <a:rPr lang="en-US" noProof="0"/>
              <a:t>Drop your </a:t>
            </a:r>
            <a:br>
              <a:rPr lang="en-US" noProof="0"/>
            </a:br>
            <a:r>
              <a:rPr lang="en-US" noProof="0"/>
              <a:t>image here</a:t>
            </a:r>
          </a:p>
        </p:txBody>
      </p:sp>
      <p:sp>
        <p:nvSpPr>
          <p:cNvPr id="23" name="Picture Placeholder 7">
            <a:extLst>
              <a:ext uri="{FF2B5EF4-FFF2-40B4-BE49-F238E27FC236}">
                <a16:creationId xmlns:a16="http://schemas.microsoft.com/office/drawing/2014/main" id="{6AD557D9-5B23-D842-8DB1-6DFC60369FB5}"/>
              </a:ext>
            </a:extLst>
          </p:cNvPr>
          <p:cNvSpPr>
            <a:spLocks noGrp="1"/>
          </p:cNvSpPr>
          <p:nvPr>
            <p:ph type="pic" sz="quarter" idx="20" hasCustomPrompt="1"/>
          </p:nvPr>
        </p:nvSpPr>
        <p:spPr>
          <a:xfrm>
            <a:off x="2453080" y="2480901"/>
            <a:ext cx="1475999" cy="1475999"/>
          </a:xfrm>
          <a:solidFill>
            <a:srgbClr val="CCD1DB"/>
          </a:solidFill>
        </p:spPr>
        <p:txBody>
          <a:bodyPr anchor="ctr" anchorCtr="0">
            <a:noAutofit/>
          </a:bodyPr>
          <a:lstStyle>
            <a:lvl1pPr algn="ctr">
              <a:defRPr sz="1200" b="0" i="0">
                <a:solidFill>
                  <a:srgbClr val="616E90"/>
                </a:solidFill>
                <a:latin typeface="Arial" panose="020B0604020202020204" pitchFamily="34" charset="0"/>
                <a:cs typeface="Arial" panose="020B0604020202020204" pitchFamily="34" charset="0"/>
              </a:defRPr>
            </a:lvl1pPr>
          </a:lstStyle>
          <a:p>
            <a:r>
              <a:rPr lang="en-US" noProof="0"/>
              <a:t>Drop your </a:t>
            </a:r>
            <a:br>
              <a:rPr lang="en-US" noProof="0"/>
            </a:br>
            <a:r>
              <a:rPr lang="en-US" noProof="0"/>
              <a:t>image here</a:t>
            </a:r>
          </a:p>
        </p:txBody>
      </p:sp>
      <p:sp>
        <p:nvSpPr>
          <p:cNvPr id="24" name="Picture Placeholder 7">
            <a:extLst>
              <a:ext uri="{FF2B5EF4-FFF2-40B4-BE49-F238E27FC236}">
                <a16:creationId xmlns:a16="http://schemas.microsoft.com/office/drawing/2014/main" id="{06A304C9-0CF4-5646-9DC9-6C1C22A61260}"/>
              </a:ext>
            </a:extLst>
          </p:cNvPr>
          <p:cNvSpPr>
            <a:spLocks noGrp="1"/>
          </p:cNvSpPr>
          <p:nvPr>
            <p:ph type="pic" sz="quarter" idx="21" hasCustomPrompt="1"/>
          </p:nvPr>
        </p:nvSpPr>
        <p:spPr>
          <a:xfrm>
            <a:off x="4388635" y="2480901"/>
            <a:ext cx="1475999" cy="1475999"/>
          </a:xfrm>
          <a:solidFill>
            <a:srgbClr val="CCD1DB"/>
          </a:solidFill>
        </p:spPr>
        <p:txBody>
          <a:bodyPr anchor="ctr" anchorCtr="0">
            <a:noAutofit/>
          </a:bodyPr>
          <a:lstStyle>
            <a:lvl1pPr algn="ctr">
              <a:defRPr sz="1200" b="0" i="0">
                <a:solidFill>
                  <a:srgbClr val="616E90"/>
                </a:solidFill>
                <a:latin typeface="Arial" panose="020B0604020202020204" pitchFamily="34" charset="0"/>
                <a:cs typeface="Arial" panose="020B0604020202020204" pitchFamily="34" charset="0"/>
              </a:defRPr>
            </a:lvl1pPr>
          </a:lstStyle>
          <a:p>
            <a:r>
              <a:rPr lang="en-US" noProof="0"/>
              <a:t>Drop your </a:t>
            </a:r>
            <a:br>
              <a:rPr lang="en-US" noProof="0"/>
            </a:br>
            <a:r>
              <a:rPr lang="en-US" noProof="0"/>
              <a:t>image here</a:t>
            </a:r>
          </a:p>
        </p:txBody>
      </p:sp>
      <p:sp>
        <p:nvSpPr>
          <p:cNvPr id="25" name="Picture Placeholder 7">
            <a:extLst>
              <a:ext uri="{FF2B5EF4-FFF2-40B4-BE49-F238E27FC236}">
                <a16:creationId xmlns:a16="http://schemas.microsoft.com/office/drawing/2014/main" id="{9AD69EEB-0D53-D042-BFA1-054C5C47078B}"/>
              </a:ext>
            </a:extLst>
          </p:cNvPr>
          <p:cNvSpPr>
            <a:spLocks noGrp="1"/>
          </p:cNvSpPr>
          <p:nvPr>
            <p:ph type="pic" sz="quarter" idx="22" hasCustomPrompt="1"/>
          </p:nvPr>
        </p:nvSpPr>
        <p:spPr>
          <a:xfrm>
            <a:off x="6324190" y="2480901"/>
            <a:ext cx="1475999" cy="1475999"/>
          </a:xfrm>
          <a:solidFill>
            <a:srgbClr val="CCD1DB"/>
          </a:solidFill>
        </p:spPr>
        <p:txBody>
          <a:bodyPr anchor="ctr" anchorCtr="0">
            <a:noAutofit/>
          </a:bodyPr>
          <a:lstStyle>
            <a:lvl1pPr algn="ctr">
              <a:defRPr sz="1200" b="0" i="0">
                <a:solidFill>
                  <a:srgbClr val="616E90"/>
                </a:solidFill>
                <a:latin typeface="Arial" panose="020B0604020202020204" pitchFamily="34" charset="0"/>
                <a:cs typeface="Arial" panose="020B0604020202020204" pitchFamily="34" charset="0"/>
              </a:defRPr>
            </a:lvl1pPr>
          </a:lstStyle>
          <a:p>
            <a:r>
              <a:rPr lang="en-US" noProof="0"/>
              <a:t>Drop your </a:t>
            </a:r>
            <a:br>
              <a:rPr lang="en-US" noProof="0"/>
            </a:br>
            <a:r>
              <a:rPr lang="en-US" noProof="0"/>
              <a:t>image here</a:t>
            </a:r>
          </a:p>
        </p:txBody>
      </p:sp>
      <p:sp>
        <p:nvSpPr>
          <p:cNvPr id="26" name="Picture Placeholder 7">
            <a:extLst>
              <a:ext uri="{FF2B5EF4-FFF2-40B4-BE49-F238E27FC236}">
                <a16:creationId xmlns:a16="http://schemas.microsoft.com/office/drawing/2014/main" id="{AEA24E74-BDCF-0140-AB75-F4049B77613C}"/>
              </a:ext>
            </a:extLst>
          </p:cNvPr>
          <p:cNvSpPr>
            <a:spLocks noGrp="1"/>
          </p:cNvSpPr>
          <p:nvPr>
            <p:ph type="pic" sz="quarter" idx="23" hasCustomPrompt="1"/>
          </p:nvPr>
        </p:nvSpPr>
        <p:spPr>
          <a:xfrm>
            <a:off x="8259745" y="2480901"/>
            <a:ext cx="1475999" cy="1475999"/>
          </a:xfrm>
          <a:solidFill>
            <a:srgbClr val="CCD1DB"/>
          </a:solidFill>
        </p:spPr>
        <p:txBody>
          <a:bodyPr anchor="ctr" anchorCtr="0">
            <a:noAutofit/>
          </a:bodyPr>
          <a:lstStyle>
            <a:lvl1pPr algn="ctr">
              <a:defRPr sz="1200" b="0" i="0">
                <a:solidFill>
                  <a:srgbClr val="616E90"/>
                </a:solidFill>
                <a:latin typeface="Arial" panose="020B0604020202020204" pitchFamily="34" charset="0"/>
                <a:cs typeface="Arial" panose="020B0604020202020204" pitchFamily="34" charset="0"/>
              </a:defRPr>
            </a:lvl1pPr>
          </a:lstStyle>
          <a:p>
            <a:r>
              <a:rPr lang="en-US" noProof="0"/>
              <a:t>Drop your </a:t>
            </a:r>
            <a:br>
              <a:rPr lang="en-US" noProof="0"/>
            </a:br>
            <a:r>
              <a:rPr lang="en-US" noProof="0"/>
              <a:t>image here</a:t>
            </a:r>
          </a:p>
        </p:txBody>
      </p:sp>
      <p:sp>
        <p:nvSpPr>
          <p:cNvPr id="27" name="Picture Placeholder 7">
            <a:extLst>
              <a:ext uri="{FF2B5EF4-FFF2-40B4-BE49-F238E27FC236}">
                <a16:creationId xmlns:a16="http://schemas.microsoft.com/office/drawing/2014/main" id="{C7EC1A6E-3F09-3B47-98FE-D80D5B0EEECC}"/>
              </a:ext>
            </a:extLst>
          </p:cNvPr>
          <p:cNvSpPr>
            <a:spLocks noGrp="1"/>
          </p:cNvSpPr>
          <p:nvPr>
            <p:ph type="pic" sz="quarter" idx="24" hasCustomPrompt="1"/>
          </p:nvPr>
        </p:nvSpPr>
        <p:spPr>
          <a:xfrm>
            <a:off x="10195301" y="2480901"/>
            <a:ext cx="1475999" cy="1475999"/>
          </a:xfrm>
          <a:solidFill>
            <a:srgbClr val="CCD1DB"/>
          </a:solidFill>
        </p:spPr>
        <p:txBody>
          <a:bodyPr anchor="ctr" anchorCtr="0">
            <a:noAutofit/>
          </a:bodyPr>
          <a:lstStyle>
            <a:lvl1pPr algn="ctr">
              <a:defRPr sz="1200" b="0" i="0">
                <a:solidFill>
                  <a:srgbClr val="616E90"/>
                </a:solidFill>
                <a:latin typeface="Arial" panose="020B0604020202020204" pitchFamily="34" charset="0"/>
                <a:cs typeface="Arial" panose="020B0604020202020204" pitchFamily="34" charset="0"/>
              </a:defRPr>
            </a:lvl1pPr>
          </a:lstStyle>
          <a:p>
            <a:r>
              <a:rPr lang="en-US" noProof="0"/>
              <a:t>Drop your </a:t>
            </a:r>
            <a:br>
              <a:rPr lang="en-US" noProof="0"/>
            </a:br>
            <a:r>
              <a:rPr lang="en-US" noProof="0"/>
              <a:t>image here</a:t>
            </a:r>
          </a:p>
        </p:txBody>
      </p:sp>
      <p:sp>
        <p:nvSpPr>
          <p:cNvPr id="28" name="Triangle 27">
            <a:extLst>
              <a:ext uri="{FF2B5EF4-FFF2-40B4-BE49-F238E27FC236}">
                <a16:creationId xmlns:a16="http://schemas.microsoft.com/office/drawing/2014/main" id="{C0E30614-7BFF-9E40-A581-D27F708B86B2}"/>
              </a:ext>
            </a:extLst>
          </p:cNvPr>
          <p:cNvSpPr/>
          <p:nvPr userDrawn="1"/>
        </p:nvSpPr>
        <p:spPr>
          <a:xfrm rot="10800000">
            <a:off x="5981699" y="1607458"/>
            <a:ext cx="228599" cy="1799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765024287"/>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Small title with side bar - gre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287B1F6-5565-EF4A-9D16-E01FB4C7BE0D}"/>
              </a:ext>
            </a:extLst>
          </p:cNvPr>
          <p:cNvSpPr>
            <a:spLocks noGrp="1"/>
          </p:cNvSpPr>
          <p:nvPr>
            <p:ph type="pic" sz="quarter" idx="19" hasCustomPrompt="1"/>
          </p:nvPr>
        </p:nvSpPr>
        <p:spPr>
          <a:xfrm>
            <a:off x="0" y="0"/>
            <a:ext cx="12192000" cy="6858000"/>
          </a:xfrm>
          <a:solidFill>
            <a:srgbClr val="A4ADBF"/>
          </a:solidFill>
        </p:spPr>
        <p:txBody>
          <a:bodyPr tIns="360000" rIns="503999">
            <a:noAutofit/>
          </a:bodyPr>
          <a:lstStyle>
            <a:lvl1pPr algn="r">
              <a:defRPr sz="1200" b="0">
                <a:solidFill>
                  <a:schemeClr val="tx2"/>
                </a:solidFill>
              </a:defRPr>
            </a:lvl1pPr>
          </a:lstStyle>
          <a:p>
            <a:r>
              <a:rPr lang="en-US" noProof="0"/>
              <a:t>Drag your image here</a:t>
            </a:r>
          </a:p>
        </p:txBody>
      </p:sp>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4" y="939600"/>
            <a:ext cx="4556125" cy="276999"/>
          </a:xfrm>
        </p:spPr>
        <p:txBody>
          <a:bodyPr/>
          <a:lstStyle>
            <a:lvl1pPr>
              <a:defRPr sz="2000" spc="-10" baseline="0">
                <a:solidFill>
                  <a:schemeClr val="bg1"/>
                </a:solidFill>
              </a:defRPr>
            </a:lvl1pPr>
          </a:lstStyle>
          <a:p>
            <a:r>
              <a:rPr lang="en-US" noProof="0"/>
              <a:t>Small headline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chemeClr val="bg1"/>
                </a:solidFill>
              </a:defRPr>
            </a:lvl1pPr>
          </a:lstStyle>
          <a:p>
            <a:fld id="{0F1B0725-83C4-8846-B9A2-02F6B1816295}" type="slidenum">
              <a:rPr lang="en-US" noProof="0" smtClean="0"/>
              <a:pPr/>
              <a:t>‹#›</a:t>
            </a:fld>
            <a:endParaRPr lang="en-US" noProof="0"/>
          </a:p>
        </p:txBody>
      </p: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088800" cy="156133"/>
          </a:xfrm>
        </p:spPr>
        <p:txBody>
          <a:bodyPr/>
          <a:lstStyle>
            <a:lvl1pPr>
              <a:defRPr sz="1000" b="0" i="0" cap="all" spc="300" baseline="0">
                <a:solidFill>
                  <a:schemeClr val="bg1"/>
                </a:solidFill>
                <a:latin typeface="Arial" panose="020B0604020202020204" pitchFamily="34" charset="0"/>
                <a:cs typeface="Arial" panose="020B0604020202020204" pitchFamily="34" charset="0"/>
              </a:defRPr>
            </a:lvl1pPr>
          </a:lstStyle>
          <a:p>
            <a:pPr lvl="0"/>
            <a:r>
              <a:rPr lang="en-US" noProof="0"/>
              <a:t>01 Eyebrow text</a:t>
            </a:r>
          </a:p>
        </p:txBody>
      </p:sp>
      <p:sp>
        <p:nvSpPr>
          <p:cNvPr id="18" name="Freeform 1">
            <a:extLst>
              <a:ext uri="{FF2B5EF4-FFF2-40B4-BE49-F238E27FC236}">
                <a16:creationId xmlns:a16="http://schemas.microsoft.com/office/drawing/2014/main" id="{CDBD81CA-2AE7-E641-A0C0-35565C8AC0ED}"/>
              </a:ext>
            </a:extLst>
          </p:cNvPr>
          <p:cNvSpPr>
            <a:spLocks noChangeArrowheads="1"/>
          </p:cNvSpPr>
          <p:nvPr userDrawn="1"/>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noProof="0"/>
          </a:p>
        </p:txBody>
      </p:sp>
    </p:spTree>
    <p:extLst>
      <p:ext uri="{BB962C8B-B14F-4D97-AF65-F5344CB8AC3E}">
        <p14:creationId xmlns:p14="http://schemas.microsoft.com/office/powerpoint/2010/main" val="789530141"/>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Small title with side bar - grey">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39395AF4-5369-7445-9D0B-9784CEFAA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4" y="939600"/>
            <a:ext cx="4556125" cy="276999"/>
          </a:xfrm>
        </p:spPr>
        <p:txBody>
          <a:bodyPr/>
          <a:lstStyle>
            <a:lvl1pPr>
              <a:defRPr sz="2000" spc="-10" baseline="0">
                <a:solidFill>
                  <a:schemeClr val="bg1"/>
                </a:solidFill>
              </a:defRPr>
            </a:lvl1pPr>
          </a:lstStyle>
          <a:p>
            <a:r>
              <a:rPr lang="en-US" noProof="0"/>
              <a:t>Small headline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chemeClr val="bg1"/>
                </a:solidFill>
              </a:defRPr>
            </a:lvl1pPr>
          </a:lstStyle>
          <a:p>
            <a:fld id="{0F1B0725-83C4-8846-B9A2-02F6B1816295}" type="slidenum">
              <a:rPr lang="en-US" noProof="0" smtClean="0"/>
              <a:pPr/>
              <a:t>‹#›</a:t>
            </a:fld>
            <a:endParaRPr lang="en-US" noProof="0"/>
          </a:p>
        </p:txBody>
      </p: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088800" cy="156133"/>
          </a:xfrm>
        </p:spPr>
        <p:txBody>
          <a:bodyPr/>
          <a:lstStyle>
            <a:lvl1pPr>
              <a:defRPr sz="1000" b="0" i="0" cap="all" spc="300" baseline="0">
                <a:solidFill>
                  <a:schemeClr val="bg1"/>
                </a:solidFill>
                <a:latin typeface="Arial" panose="020B0604020202020204" pitchFamily="34" charset="0"/>
                <a:cs typeface="Arial" panose="020B0604020202020204" pitchFamily="34" charset="0"/>
              </a:defRPr>
            </a:lvl1pPr>
          </a:lstStyle>
          <a:p>
            <a:pPr lvl="0"/>
            <a:r>
              <a:rPr lang="en-US" noProof="0"/>
              <a:t>01 Eyebrow text</a:t>
            </a:r>
          </a:p>
        </p:txBody>
      </p:sp>
      <p:sp>
        <p:nvSpPr>
          <p:cNvPr id="18" name="Freeform 1">
            <a:extLst>
              <a:ext uri="{FF2B5EF4-FFF2-40B4-BE49-F238E27FC236}">
                <a16:creationId xmlns:a16="http://schemas.microsoft.com/office/drawing/2014/main" id="{CDBD81CA-2AE7-E641-A0C0-35565C8AC0ED}"/>
              </a:ext>
            </a:extLst>
          </p:cNvPr>
          <p:cNvSpPr>
            <a:spLocks noChangeArrowheads="1"/>
          </p:cNvSpPr>
          <p:nvPr userDrawn="1"/>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noProof="0"/>
          </a:p>
        </p:txBody>
      </p:sp>
    </p:spTree>
    <p:extLst>
      <p:ext uri="{BB962C8B-B14F-4D97-AF65-F5344CB8AC3E}">
        <p14:creationId xmlns:p14="http://schemas.microsoft.com/office/powerpoint/2010/main" val="3905667627"/>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Small title with side bar - grey">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13D4DF47-DF58-3241-A24D-5159FF2FA79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4" y="939600"/>
            <a:ext cx="4556125" cy="276999"/>
          </a:xfrm>
        </p:spPr>
        <p:txBody>
          <a:bodyPr/>
          <a:lstStyle>
            <a:lvl1pPr>
              <a:defRPr sz="2000" spc="-10" baseline="0">
                <a:solidFill>
                  <a:schemeClr val="bg1"/>
                </a:solidFill>
              </a:defRPr>
            </a:lvl1pPr>
          </a:lstStyle>
          <a:p>
            <a:r>
              <a:rPr lang="en-US" noProof="0"/>
              <a:t>Small headline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chemeClr val="bg1"/>
                </a:solidFill>
              </a:defRPr>
            </a:lvl1pPr>
          </a:lstStyle>
          <a:p>
            <a:fld id="{0F1B0725-83C4-8846-B9A2-02F6B1816295}" type="slidenum">
              <a:rPr lang="en-US" noProof="0" smtClean="0"/>
              <a:pPr/>
              <a:t>‹#›</a:t>
            </a:fld>
            <a:endParaRPr lang="en-US" noProof="0"/>
          </a:p>
        </p:txBody>
      </p: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088800" cy="156133"/>
          </a:xfrm>
        </p:spPr>
        <p:txBody>
          <a:bodyPr/>
          <a:lstStyle>
            <a:lvl1pPr>
              <a:defRPr sz="1000" b="0" i="0" cap="all" spc="300" baseline="0">
                <a:solidFill>
                  <a:schemeClr val="bg1"/>
                </a:solidFill>
                <a:latin typeface="Arial" panose="020B0604020202020204" pitchFamily="34" charset="0"/>
                <a:cs typeface="Arial" panose="020B0604020202020204" pitchFamily="34" charset="0"/>
              </a:defRPr>
            </a:lvl1pPr>
          </a:lstStyle>
          <a:p>
            <a:pPr lvl="0"/>
            <a:r>
              <a:rPr lang="en-US" noProof="0"/>
              <a:t>01 Eyebrow text</a:t>
            </a:r>
          </a:p>
        </p:txBody>
      </p:sp>
      <p:sp>
        <p:nvSpPr>
          <p:cNvPr id="18" name="Freeform 1">
            <a:extLst>
              <a:ext uri="{FF2B5EF4-FFF2-40B4-BE49-F238E27FC236}">
                <a16:creationId xmlns:a16="http://schemas.microsoft.com/office/drawing/2014/main" id="{CDBD81CA-2AE7-E641-A0C0-35565C8AC0ED}"/>
              </a:ext>
            </a:extLst>
          </p:cNvPr>
          <p:cNvSpPr>
            <a:spLocks noChangeArrowheads="1"/>
          </p:cNvSpPr>
          <p:nvPr userDrawn="1"/>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noProof="0"/>
          </a:p>
        </p:txBody>
      </p:sp>
    </p:spTree>
    <p:extLst>
      <p:ext uri="{BB962C8B-B14F-4D97-AF65-F5344CB8AC3E}">
        <p14:creationId xmlns:p14="http://schemas.microsoft.com/office/powerpoint/2010/main" val="2032517987"/>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Small title with side bar - grey">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19771D96-01B0-FF4D-B5B2-951FA49DA4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4" y="939600"/>
            <a:ext cx="4556125" cy="276999"/>
          </a:xfrm>
        </p:spPr>
        <p:txBody>
          <a:bodyPr/>
          <a:lstStyle>
            <a:lvl1pPr>
              <a:defRPr sz="2000" spc="-10" baseline="0">
                <a:solidFill>
                  <a:schemeClr val="bg1"/>
                </a:solidFill>
              </a:defRPr>
            </a:lvl1pPr>
          </a:lstStyle>
          <a:p>
            <a:r>
              <a:rPr lang="en-US" noProof="0"/>
              <a:t>Small headline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chemeClr val="bg1"/>
                </a:solidFill>
              </a:defRPr>
            </a:lvl1pPr>
          </a:lstStyle>
          <a:p>
            <a:fld id="{0F1B0725-83C4-8846-B9A2-02F6B1816295}" type="slidenum">
              <a:rPr lang="en-US" noProof="0" smtClean="0"/>
              <a:pPr/>
              <a:t>‹#›</a:t>
            </a:fld>
            <a:endParaRPr lang="en-US" noProof="0"/>
          </a:p>
        </p:txBody>
      </p: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088800" cy="156133"/>
          </a:xfrm>
        </p:spPr>
        <p:txBody>
          <a:bodyPr/>
          <a:lstStyle>
            <a:lvl1pPr>
              <a:defRPr sz="1000" b="0" i="0" cap="all" spc="300" baseline="0">
                <a:solidFill>
                  <a:schemeClr val="bg1"/>
                </a:solidFill>
                <a:latin typeface="Arial" panose="020B0604020202020204" pitchFamily="34" charset="0"/>
                <a:cs typeface="Arial" panose="020B0604020202020204" pitchFamily="34" charset="0"/>
              </a:defRPr>
            </a:lvl1pPr>
          </a:lstStyle>
          <a:p>
            <a:pPr lvl="0"/>
            <a:r>
              <a:rPr lang="en-US" noProof="0"/>
              <a:t>01 Eyebrow text</a:t>
            </a:r>
          </a:p>
        </p:txBody>
      </p:sp>
      <p:sp>
        <p:nvSpPr>
          <p:cNvPr id="18" name="Freeform 1">
            <a:extLst>
              <a:ext uri="{FF2B5EF4-FFF2-40B4-BE49-F238E27FC236}">
                <a16:creationId xmlns:a16="http://schemas.microsoft.com/office/drawing/2014/main" id="{CDBD81CA-2AE7-E641-A0C0-35565C8AC0ED}"/>
              </a:ext>
            </a:extLst>
          </p:cNvPr>
          <p:cNvSpPr>
            <a:spLocks noChangeArrowheads="1"/>
          </p:cNvSpPr>
          <p:nvPr userDrawn="1"/>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noProof="0"/>
          </a:p>
        </p:txBody>
      </p:sp>
    </p:spTree>
    <p:extLst>
      <p:ext uri="{BB962C8B-B14F-4D97-AF65-F5344CB8AC3E}">
        <p14:creationId xmlns:p14="http://schemas.microsoft.com/office/powerpoint/2010/main" val="482472025"/>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Small title with side bar -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27E038-5F23-A942-96EA-3882442F0F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4" y="939600"/>
            <a:ext cx="4556125" cy="276999"/>
          </a:xfrm>
        </p:spPr>
        <p:txBody>
          <a:bodyPr/>
          <a:lstStyle>
            <a:lvl1pPr>
              <a:defRPr sz="2000" spc="-10" baseline="0">
                <a:solidFill>
                  <a:schemeClr val="bg1"/>
                </a:solidFill>
              </a:defRPr>
            </a:lvl1pPr>
          </a:lstStyle>
          <a:p>
            <a:r>
              <a:rPr lang="en-US" noProof="0"/>
              <a:t>Small headline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chemeClr val="bg1"/>
                </a:solidFill>
              </a:defRPr>
            </a:lvl1pPr>
          </a:lstStyle>
          <a:p>
            <a:fld id="{0F1B0725-83C4-8846-B9A2-02F6B1816295}" type="slidenum">
              <a:rPr lang="en-US" noProof="0" smtClean="0"/>
              <a:pPr/>
              <a:t>‹#›</a:t>
            </a:fld>
            <a:endParaRPr lang="en-US" noProof="0"/>
          </a:p>
        </p:txBody>
      </p: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088800" cy="156133"/>
          </a:xfrm>
        </p:spPr>
        <p:txBody>
          <a:bodyPr/>
          <a:lstStyle>
            <a:lvl1pPr>
              <a:defRPr sz="1000" b="0" i="0" cap="all" spc="300" baseline="0">
                <a:solidFill>
                  <a:schemeClr val="bg1"/>
                </a:solidFill>
                <a:latin typeface="Arial" panose="020B0604020202020204" pitchFamily="34" charset="0"/>
                <a:cs typeface="Arial" panose="020B0604020202020204" pitchFamily="34" charset="0"/>
              </a:defRPr>
            </a:lvl1pPr>
          </a:lstStyle>
          <a:p>
            <a:pPr lvl="0"/>
            <a:r>
              <a:rPr lang="en-US" noProof="0"/>
              <a:t>01 Eyebrow text</a:t>
            </a:r>
          </a:p>
        </p:txBody>
      </p:sp>
      <p:sp>
        <p:nvSpPr>
          <p:cNvPr id="18" name="Freeform 1">
            <a:extLst>
              <a:ext uri="{FF2B5EF4-FFF2-40B4-BE49-F238E27FC236}">
                <a16:creationId xmlns:a16="http://schemas.microsoft.com/office/drawing/2014/main" id="{CDBD81CA-2AE7-E641-A0C0-35565C8AC0ED}"/>
              </a:ext>
            </a:extLst>
          </p:cNvPr>
          <p:cNvSpPr>
            <a:spLocks noChangeArrowheads="1"/>
          </p:cNvSpPr>
          <p:nvPr userDrawn="1"/>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noProof="0"/>
          </a:p>
        </p:txBody>
      </p:sp>
    </p:spTree>
    <p:extLst>
      <p:ext uri="{BB962C8B-B14F-4D97-AF65-F5344CB8AC3E}">
        <p14:creationId xmlns:p14="http://schemas.microsoft.com/office/powerpoint/2010/main" val="2978653268"/>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3_Small title with side bar - grey">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25E295D1-CA48-7F4C-B8D5-C0BA36739B4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4" y="939600"/>
            <a:ext cx="4556125" cy="276999"/>
          </a:xfrm>
        </p:spPr>
        <p:txBody>
          <a:bodyPr/>
          <a:lstStyle>
            <a:lvl1pPr>
              <a:defRPr sz="2000" spc="-10" baseline="0">
                <a:solidFill>
                  <a:schemeClr val="bg1"/>
                </a:solidFill>
              </a:defRPr>
            </a:lvl1pPr>
          </a:lstStyle>
          <a:p>
            <a:r>
              <a:rPr lang="en-US" noProof="0"/>
              <a:t>Small headline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chemeClr val="bg1"/>
                </a:solidFill>
              </a:defRPr>
            </a:lvl1pPr>
          </a:lstStyle>
          <a:p>
            <a:fld id="{0F1B0725-83C4-8846-B9A2-02F6B1816295}" type="slidenum">
              <a:rPr lang="en-US" noProof="0" smtClean="0"/>
              <a:pPr/>
              <a:t>‹#›</a:t>
            </a:fld>
            <a:endParaRPr lang="en-US" noProof="0"/>
          </a:p>
        </p:txBody>
      </p: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088800" cy="156133"/>
          </a:xfrm>
        </p:spPr>
        <p:txBody>
          <a:bodyPr/>
          <a:lstStyle>
            <a:lvl1pPr>
              <a:defRPr sz="1000" b="0" i="0" cap="all" spc="300" baseline="0">
                <a:solidFill>
                  <a:schemeClr val="bg1"/>
                </a:solidFill>
                <a:latin typeface="Arial" panose="020B0604020202020204" pitchFamily="34" charset="0"/>
                <a:cs typeface="Arial" panose="020B0604020202020204" pitchFamily="34" charset="0"/>
              </a:defRPr>
            </a:lvl1pPr>
          </a:lstStyle>
          <a:p>
            <a:pPr lvl="0"/>
            <a:r>
              <a:rPr lang="en-US" noProof="0"/>
              <a:t>01 Eyebrow text</a:t>
            </a:r>
          </a:p>
        </p:txBody>
      </p:sp>
      <p:sp>
        <p:nvSpPr>
          <p:cNvPr id="18" name="Freeform 1">
            <a:extLst>
              <a:ext uri="{FF2B5EF4-FFF2-40B4-BE49-F238E27FC236}">
                <a16:creationId xmlns:a16="http://schemas.microsoft.com/office/drawing/2014/main" id="{CDBD81CA-2AE7-E641-A0C0-35565C8AC0ED}"/>
              </a:ext>
            </a:extLst>
          </p:cNvPr>
          <p:cNvSpPr>
            <a:spLocks noChangeArrowheads="1"/>
          </p:cNvSpPr>
          <p:nvPr userDrawn="1"/>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noProof="0"/>
          </a:p>
        </p:txBody>
      </p:sp>
    </p:spTree>
    <p:extLst>
      <p:ext uri="{BB962C8B-B14F-4D97-AF65-F5344CB8AC3E}">
        <p14:creationId xmlns:p14="http://schemas.microsoft.com/office/powerpoint/2010/main" val="772980840"/>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Title and sub with 1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850302"/>
            <a:ext cx="10515599" cy="443198"/>
          </a:xfrm>
        </p:spPr>
        <p:txBody>
          <a:bodyPr/>
          <a:lstStyle>
            <a:lvl1pPr>
              <a:defRPr sz="3200" spc="-20" baseline="0"/>
            </a:lvl1pPr>
          </a:lstStyle>
          <a:p>
            <a:r>
              <a:rPr lang="en-US" noProof="0"/>
              <a:t>Headline goes here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rgbClr val="9AA4B7"/>
                </a:solidFill>
              </a:defRPr>
            </a:lvl1pPr>
          </a:lstStyle>
          <a:p>
            <a:fld id="{0F1B0725-83C4-8846-B9A2-02F6B1816295}" type="slidenum">
              <a:rPr lang="en-US" smtClean="0"/>
              <a:pPr/>
              <a:t>‹#›</a:t>
            </a:fld>
            <a:endParaRPr lang="en-US"/>
          </a:p>
        </p:txBody>
      </p:sp>
    </p:spTree>
    <p:extLst>
      <p:ext uri="{BB962C8B-B14F-4D97-AF65-F5344CB8AC3E}">
        <p14:creationId xmlns:p14="http://schemas.microsoft.com/office/powerpoint/2010/main" val="219710947"/>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 few chap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1322216"/>
            <a:ext cx="4556125" cy="747897"/>
          </a:xfrm>
        </p:spPr>
        <p:txBody>
          <a:bodyPr/>
          <a:lstStyle>
            <a:lvl1pPr>
              <a:defRPr sz="5400" spc="-80" baseline="0"/>
            </a:lvl1pPr>
          </a:lstStyle>
          <a:p>
            <a:r>
              <a:rPr lang="en-US" noProof="0"/>
              <a:t>Contents</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p>
            <a:fld id="{0F1B0725-83C4-8846-B9A2-02F6B1816295}" type="slidenum">
              <a:rPr lang="en-US" noProof="0" smtClean="0"/>
              <a:pPr/>
              <a:t>‹#›</a:t>
            </a:fld>
            <a:endParaRPr lang="en-US" noProof="0"/>
          </a:p>
        </p:txBody>
      </p:sp>
      <p:sp>
        <p:nvSpPr>
          <p:cNvPr id="9" name="Text Placeholder 8">
            <a:extLst>
              <a:ext uri="{FF2B5EF4-FFF2-40B4-BE49-F238E27FC236}">
                <a16:creationId xmlns:a16="http://schemas.microsoft.com/office/drawing/2014/main" id="{228F724D-BF7C-4549-832F-74FC79A6C630}"/>
              </a:ext>
            </a:extLst>
          </p:cNvPr>
          <p:cNvSpPr>
            <a:spLocks noGrp="1"/>
          </p:cNvSpPr>
          <p:nvPr>
            <p:ph type="body" sz="quarter" idx="11" hasCustomPrompt="1"/>
          </p:nvPr>
        </p:nvSpPr>
        <p:spPr>
          <a:xfrm>
            <a:off x="6175376" y="1500779"/>
            <a:ext cx="4552949"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25" name="Text Placeholder 8">
            <a:extLst>
              <a:ext uri="{FF2B5EF4-FFF2-40B4-BE49-F238E27FC236}">
                <a16:creationId xmlns:a16="http://schemas.microsoft.com/office/drawing/2014/main" id="{4E39216E-D8C2-ED49-80C0-CA578D5BA936}"/>
              </a:ext>
            </a:extLst>
          </p:cNvPr>
          <p:cNvSpPr>
            <a:spLocks noGrp="1"/>
          </p:cNvSpPr>
          <p:nvPr>
            <p:ph type="body" sz="quarter" idx="12" hasCustomPrompt="1"/>
          </p:nvPr>
        </p:nvSpPr>
        <p:spPr>
          <a:xfrm>
            <a:off x="6175376" y="2126944"/>
            <a:ext cx="4552949"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28" name="Text Placeholder 8">
            <a:extLst>
              <a:ext uri="{FF2B5EF4-FFF2-40B4-BE49-F238E27FC236}">
                <a16:creationId xmlns:a16="http://schemas.microsoft.com/office/drawing/2014/main" id="{5C500A3A-C52C-2547-ADA6-E4FF714FFE2C}"/>
              </a:ext>
            </a:extLst>
          </p:cNvPr>
          <p:cNvSpPr>
            <a:spLocks noGrp="1"/>
          </p:cNvSpPr>
          <p:nvPr>
            <p:ph type="body" sz="quarter" idx="13" hasCustomPrompt="1"/>
          </p:nvPr>
        </p:nvSpPr>
        <p:spPr>
          <a:xfrm>
            <a:off x="6175376" y="2753110"/>
            <a:ext cx="4552949"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30" name="Text Placeholder 8">
            <a:extLst>
              <a:ext uri="{FF2B5EF4-FFF2-40B4-BE49-F238E27FC236}">
                <a16:creationId xmlns:a16="http://schemas.microsoft.com/office/drawing/2014/main" id="{90C000B3-F2B6-6D40-A963-23C577E07F68}"/>
              </a:ext>
            </a:extLst>
          </p:cNvPr>
          <p:cNvSpPr>
            <a:spLocks noGrp="1"/>
          </p:cNvSpPr>
          <p:nvPr>
            <p:ph type="body" sz="quarter" idx="14" hasCustomPrompt="1"/>
          </p:nvPr>
        </p:nvSpPr>
        <p:spPr>
          <a:xfrm>
            <a:off x="6175376" y="3379275"/>
            <a:ext cx="4552949"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33" name="Text Placeholder 8">
            <a:extLst>
              <a:ext uri="{FF2B5EF4-FFF2-40B4-BE49-F238E27FC236}">
                <a16:creationId xmlns:a16="http://schemas.microsoft.com/office/drawing/2014/main" id="{A67B9EB4-3290-BE4D-83AE-6C64D2ACBE5E}"/>
              </a:ext>
            </a:extLst>
          </p:cNvPr>
          <p:cNvSpPr>
            <a:spLocks noGrp="1"/>
          </p:cNvSpPr>
          <p:nvPr>
            <p:ph type="body" sz="quarter" idx="15" hasCustomPrompt="1"/>
          </p:nvPr>
        </p:nvSpPr>
        <p:spPr>
          <a:xfrm>
            <a:off x="6175376" y="4005440"/>
            <a:ext cx="4552949"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35" name="Text Placeholder 8">
            <a:extLst>
              <a:ext uri="{FF2B5EF4-FFF2-40B4-BE49-F238E27FC236}">
                <a16:creationId xmlns:a16="http://schemas.microsoft.com/office/drawing/2014/main" id="{56D26704-5FA5-BD47-AFC1-86A91525EAF0}"/>
              </a:ext>
            </a:extLst>
          </p:cNvPr>
          <p:cNvSpPr>
            <a:spLocks noGrp="1"/>
          </p:cNvSpPr>
          <p:nvPr>
            <p:ph type="body" sz="quarter" idx="16" hasCustomPrompt="1"/>
          </p:nvPr>
        </p:nvSpPr>
        <p:spPr>
          <a:xfrm>
            <a:off x="6175376" y="4631605"/>
            <a:ext cx="4552949"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37" name="Text Placeholder 8">
            <a:extLst>
              <a:ext uri="{FF2B5EF4-FFF2-40B4-BE49-F238E27FC236}">
                <a16:creationId xmlns:a16="http://schemas.microsoft.com/office/drawing/2014/main" id="{8D54E83C-4605-B341-AEC6-B350B035715B}"/>
              </a:ext>
            </a:extLst>
          </p:cNvPr>
          <p:cNvSpPr>
            <a:spLocks noGrp="1"/>
          </p:cNvSpPr>
          <p:nvPr>
            <p:ph type="body" sz="quarter" idx="17" hasCustomPrompt="1"/>
          </p:nvPr>
        </p:nvSpPr>
        <p:spPr>
          <a:xfrm>
            <a:off x="6175376" y="5257771"/>
            <a:ext cx="4552949"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39" name="Text Placeholder 8">
            <a:extLst>
              <a:ext uri="{FF2B5EF4-FFF2-40B4-BE49-F238E27FC236}">
                <a16:creationId xmlns:a16="http://schemas.microsoft.com/office/drawing/2014/main" id="{B11959BF-734E-3E4B-B2A8-F740B86E2E2A}"/>
              </a:ext>
            </a:extLst>
          </p:cNvPr>
          <p:cNvSpPr>
            <a:spLocks noGrp="1"/>
          </p:cNvSpPr>
          <p:nvPr>
            <p:ph type="body" sz="quarter" idx="18" hasCustomPrompt="1"/>
          </p:nvPr>
        </p:nvSpPr>
        <p:spPr>
          <a:xfrm>
            <a:off x="11080888" y="1381511"/>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40" name="Text Placeholder 8">
            <a:extLst>
              <a:ext uri="{FF2B5EF4-FFF2-40B4-BE49-F238E27FC236}">
                <a16:creationId xmlns:a16="http://schemas.microsoft.com/office/drawing/2014/main" id="{817253E1-9AED-9944-9A35-167E5FF90E31}"/>
              </a:ext>
            </a:extLst>
          </p:cNvPr>
          <p:cNvSpPr>
            <a:spLocks noGrp="1"/>
          </p:cNvSpPr>
          <p:nvPr>
            <p:ph type="body" sz="quarter" idx="19" hasCustomPrompt="1"/>
          </p:nvPr>
        </p:nvSpPr>
        <p:spPr>
          <a:xfrm>
            <a:off x="11080888" y="2007676"/>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41" name="Text Placeholder 8">
            <a:extLst>
              <a:ext uri="{FF2B5EF4-FFF2-40B4-BE49-F238E27FC236}">
                <a16:creationId xmlns:a16="http://schemas.microsoft.com/office/drawing/2014/main" id="{0F060FF8-355E-E040-BD1D-CF2090D1EAC0}"/>
              </a:ext>
            </a:extLst>
          </p:cNvPr>
          <p:cNvSpPr>
            <a:spLocks noGrp="1"/>
          </p:cNvSpPr>
          <p:nvPr>
            <p:ph type="body" sz="quarter" idx="20" hasCustomPrompt="1"/>
          </p:nvPr>
        </p:nvSpPr>
        <p:spPr>
          <a:xfrm>
            <a:off x="11080888" y="2633842"/>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42" name="Text Placeholder 8">
            <a:extLst>
              <a:ext uri="{FF2B5EF4-FFF2-40B4-BE49-F238E27FC236}">
                <a16:creationId xmlns:a16="http://schemas.microsoft.com/office/drawing/2014/main" id="{44FF308F-CB08-AA4A-848D-F900027A8A8D}"/>
              </a:ext>
            </a:extLst>
          </p:cNvPr>
          <p:cNvSpPr>
            <a:spLocks noGrp="1"/>
          </p:cNvSpPr>
          <p:nvPr>
            <p:ph type="body" sz="quarter" idx="21" hasCustomPrompt="1"/>
          </p:nvPr>
        </p:nvSpPr>
        <p:spPr>
          <a:xfrm>
            <a:off x="11080888" y="3260007"/>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43" name="Text Placeholder 8">
            <a:extLst>
              <a:ext uri="{FF2B5EF4-FFF2-40B4-BE49-F238E27FC236}">
                <a16:creationId xmlns:a16="http://schemas.microsoft.com/office/drawing/2014/main" id="{4FE9A116-8D27-AD40-880F-942DAAB01AAA}"/>
              </a:ext>
            </a:extLst>
          </p:cNvPr>
          <p:cNvSpPr>
            <a:spLocks noGrp="1"/>
          </p:cNvSpPr>
          <p:nvPr>
            <p:ph type="body" sz="quarter" idx="22" hasCustomPrompt="1"/>
          </p:nvPr>
        </p:nvSpPr>
        <p:spPr>
          <a:xfrm>
            <a:off x="11080888" y="3886172"/>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44" name="Text Placeholder 8">
            <a:extLst>
              <a:ext uri="{FF2B5EF4-FFF2-40B4-BE49-F238E27FC236}">
                <a16:creationId xmlns:a16="http://schemas.microsoft.com/office/drawing/2014/main" id="{5A01A738-38D9-2441-8F04-6803F494B386}"/>
              </a:ext>
            </a:extLst>
          </p:cNvPr>
          <p:cNvSpPr>
            <a:spLocks noGrp="1"/>
          </p:cNvSpPr>
          <p:nvPr>
            <p:ph type="body" sz="quarter" idx="23" hasCustomPrompt="1"/>
          </p:nvPr>
        </p:nvSpPr>
        <p:spPr>
          <a:xfrm>
            <a:off x="11080888" y="4512337"/>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45" name="Text Placeholder 8">
            <a:extLst>
              <a:ext uri="{FF2B5EF4-FFF2-40B4-BE49-F238E27FC236}">
                <a16:creationId xmlns:a16="http://schemas.microsoft.com/office/drawing/2014/main" id="{D1B6D9CB-C45E-EE45-AFA2-507C7E824B00}"/>
              </a:ext>
            </a:extLst>
          </p:cNvPr>
          <p:cNvSpPr>
            <a:spLocks noGrp="1"/>
          </p:cNvSpPr>
          <p:nvPr>
            <p:ph type="body" sz="quarter" idx="24" hasCustomPrompt="1"/>
          </p:nvPr>
        </p:nvSpPr>
        <p:spPr>
          <a:xfrm>
            <a:off x="11080888" y="5138503"/>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20" name="Triangle 19">
            <a:extLst>
              <a:ext uri="{FF2B5EF4-FFF2-40B4-BE49-F238E27FC236}">
                <a16:creationId xmlns:a16="http://schemas.microsoft.com/office/drawing/2014/main" id="{AA95DD34-5DE9-A845-833E-84DA24CF6B1B}"/>
              </a:ext>
            </a:extLst>
          </p:cNvPr>
          <p:cNvSpPr/>
          <p:nvPr userDrawn="1"/>
        </p:nvSpPr>
        <p:spPr>
          <a:xfrm rot="5400000">
            <a:off x="-24338" y="1528351"/>
            <a:ext cx="228599" cy="1799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8686069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YG 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4400" y="388800"/>
            <a:ext cx="10634400" cy="461665"/>
          </a:xfrm>
        </p:spPr>
        <p:txBody>
          <a:bodyPr/>
          <a:lstStyle>
            <a:lvl1pPr>
              <a:defRPr b="1" i="0">
                <a:solidFill>
                  <a:schemeClr val="tx1"/>
                </a:solidFill>
                <a:latin typeface="Rawline" pitchFamily="2" charset="77"/>
              </a:defRPr>
            </a:lvl1pPr>
          </a:lstStyle>
          <a:p>
            <a:r>
              <a:rPr lang="en-US"/>
              <a:t>Generic Slide – Blank</a:t>
            </a:r>
          </a:p>
        </p:txBody>
      </p:sp>
      <p:sp>
        <p:nvSpPr>
          <p:cNvPr id="3" name="Slide Number Placeholder 2">
            <a:extLst>
              <a:ext uri="{FF2B5EF4-FFF2-40B4-BE49-F238E27FC236}">
                <a16:creationId xmlns:a16="http://schemas.microsoft.com/office/drawing/2014/main" id="{250F156E-75A8-7B43-B698-ACF7CD1472E3}"/>
              </a:ext>
            </a:extLst>
          </p:cNvPr>
          <p:cNvSpPr>
            <a:spLocks noGrp="1"/>
          </p:cNvSpPr>
          <p:nvPr>
            <p:ph type="sldNum" sz="quarter" idx="10"/>
          </p:nvPr>
        </p:nvSpPr>
        <p:spPr>
          <a:xfrm>
            <a:off x="10887075" y="6343650"/>
            <a:ext cx="784225" cy="153888"/>
          </a:xfrm>
        </p:spPr>
        <p:txBody>
          <a:bodyPr/>
          <a:lstStyle>
            <a:lvl1pPr>
              <a:defRPr>
                <a:solidFill>
                  <a:schemeClr val="bg1"/>
                </a:solidFill>
              </a:defRPr>
            </a:lvl1pPr>
          </a:lstStyle>
          <a:p>
            <a:fld id="{0F1B0725-83C4-8846-B9A2-02F6B1816295}" type="slidenum">
              <a:rPr lang="en-US" noProof="0" smtClean="0"/>
              <a:pPr/>
              <a:t>‹#›</a:t>
            </a:fld>
            <a:endParaRPr lang="en-US" noProof="0"/>
          </a:p>
        </p:txBody>
      </p:sp>
    </p:spTree>
    <p:extLst>
      <p:ext uri="{BB962C8B-B14F-4D97-AF65-F5344CB8AC3E}">
        <p14:creationId xmlns:p14="http://schemas.microsoft.com/office/powerpoint/2010/main" val="3602215549"/>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_Title 2 col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850302"/>
            <a:ext cx="5129262" cy="886397"/>
          </a:xfrm>
        </p:spPr>
        <p:txBody>
          <a:bodyPr wrap="square">
            <a:spAutoFit/>
          </a:bodyPr>
          <a:lstStyle>
            <a:lvl1pPr>
              <a:defRPr sz="3200" spc="-20" baseline="0"/>
            </a:lvl1pPr>
          </a:lstStyle>
          <a:p>
            <a:r>
              <a:rPr lang="en-US" noProof="0"/>
              <a:t>Headline here over two lines</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chemeClr val="bg1"/>
                </a:solidFill>
              </a:defRPr>
            </a:lvl1pPr>
          </a:lstStyle>
          <a:p>
            <a:fld id="{0F1B0725-83C4-8846-B9A2-02F6B1816295}" type="slidenum">
              <a:rPr lang="en-US" noProof="0" smtClean="0"/>
              <a:pPr/>
              <a:t>‹#›</a:t>
            </a:fld>
            <a:endParaRPr lang="en-US" noProof="0"/>
          </a:p>
        </p:txBody>
      </p: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252787" cy="156133"/>
          </a:xfrm>
        </p:spPr>
        <p:txBody>
          <a:bodyPr/>
          <a:lstStyle>
            <a:lvl1pPr>
              <a:defRPr sz="1000" b="0" i="0" cap="all" spc="300" baseline="0">
                <a:latin typeface="Arial" panose="020B0604020202020204" pitchFamily="34" charset="0"/>
                <a:cs typeface="Arial" panose="020B0604020202020204" pitchFamily="34" charset="0"/>
              </a:defRPr>
            </a:lvl1pPr>
          </a:lstStyle>
          <a:p>
            <a:pPr lvl="0"/>
            <a:r>
              <a:rPr lang="en-US" noProof="0"/>
              <a:t>01 Eyebrow text</a:t>
            </a:r>
          </a:p>
        </p:txBody>
      </p:sp>
      <p:sp>
        <p:nvSpPr>
          <p:cNvPr id="14" name="Text Placeholder 13">
            <a:extLst>
              <a:ext uri="{FF2B5EF4-FFF2-40B4-BE49-F238E27FC236}">
                <a16:creationId xmlns:a16="http://schemas.microsoft.com/office/drawing/2014/main" id="{8128C666-93DC-3643-ACB6-D38D966B7D58}"/>
              </a:ext>
            </a:extLst>
          </p:cNvPr>
          <p:cNvSpPr>
            <a:spLocks noGrp="1"/>
          </p:cNvSpPr>
          <p:nvPr>
            <p:ph type="body" sz="quarter" idx="12" hasCustomPrompt="1"/>
          </p:nvPr>
        </p:nvSpPr>
        <p:spPr>
          <a:xfrm>
            <a:off x="517526" y="2186315"/>
            <a:ext cx="5491164" cy="520655"/>
          </a:xfrm>
        </p:spPr>
        <p:txBody>
          <a:bodyPr/>
          <a:lstStyle>
            <a:lvl1pPr>
              <a:defRPr sz="1600"/>
            </a:lvl1pPr>
          </a:lstStyle>
          <a:p>
            <a:pPr lvl="0"/>
            <a:r>
              <a:rPr lang="en-US" noProof="0"/>
              <a:t>Lorem ipsum dolor sit amet, consectetur adipiscing elit, sed do eiusmod tempor incididunt ut labore</a:t>
            </a:r>
          </a:p>
        </p:txBody>
      </p:sp>
      <p:sp>
        <p:nvSpPr>
          <p:cNvPr id="10" name="Triangle 9">
            <a:extLst>
              <a:ext uri="{FF2B5EF4-FFF2-40B4-BE49-F238E27FC236}">
                <a16:creationId xmlns:a16="http://schemas.microsoft.com/office/drawing/2014/main" id="{614E6965-AF0E-1C48-9DA1-2F6ABCB2892B}"/>
              </a:ext>
            </a:extLst>
          </p:cNvPr>
          <p:cNvSpPr/>
          <p:nvPr userDrawn="1"/>
        </p:nvSpPr>
        <p:spPr>
          <a:xfrm rot="5400000">
            <a:off x="6459031" y="966227"/>
            <a:ext cx="255090"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520905157"/>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Hero quote">
    <p:bg>
      <p:bgPr>
        <a:solidFill>
          <a:srgbClr val="A4ADBF"/>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3D6414F7-67E6-CB49-8F35-C2891BB9B62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1462086" y="1920002"/>
            <a:ext cx="9267825" cy="2215991"/>
          </a:xfrm>
        </p:spPr>
        <p:txBody>
          <a:bodyPr/>
          <a:lstStyle>
            <a:lvl1pPr algn="ctr">
              <a:defRPr sz="8000" spc="-200" baseline="0">
                <a:solidFill>
                  <a:schemeClr val="bg1"/>
                </a:solidFill>
              </a:defRPr>
            </a:lvl1pPr>
          </a:lstStyle>
          <a:p>
            <a:r>
              <a:rPr lang="en-US" noProof="0"/>
              <a:t>Hero quote </a:t>
            </a:r>
            <a:br>
              <a:rPr lang="en-US" noProof="0"/>
            </a:br>
            <a:r>
              <a:rPr lang="en-US" noProof="0"/>
              <a:t>goes here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chemeClr val="bg1"/>
                </a:solidFill>
              </a:defRPr>
            </a:lvl1pPr>
          </a:lstStyle>
          <a:p>
            <a:fld id="{0F1B0725-83C4-8846-B9A2-02F6B1816295}" type="slidenum">
              <a:rPr lang="en-US" noProof="0" smtClean="0"/>
              <a:pPr/>
              <a:t>‹#›</a:t>
            </a:fld>
            <a:endParaRPr lang="en-US" noProof="0"/>
          </a:p>
        </p:txBody>
      </p:sp>
      <p:sp>
        <p:nvSpPr>
          <p:cNvPr id="18" name="Freeform 1">
            <a:extLst>
              <a:ext uri="{FF2B5EF4-FFF2-40B4-BE49-F238E27FC236}">
                <a16:creationId xmlns:a16="http://schemas.microsoft.com/office/drawing/2014/main" id="{CDBD81CA-2AE7-E641-A0C0-35565C8AC0ED}"/>
              </a:ext>
            </a:extLst>
          </p:cNvPr>
          <p:cNvSpPr>
            <a:spLocks noChangeArrowheads="1"/>
          </p:cNvSpPr>
          <p:nvPr userDrawn="1"/>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noProof="0"/>
          </a:p>
        </p:txBody>
      </p:sp>
      <p:sp>
        <p:nvSpPr>
          <p:cNvPr id="6" name="Text Placeholder 5">
            <a:extLst>
              <a:ext uri="{FF2B5EF4-FFF2-40B4-BE49-F238E27FC236}">
                <a16:creationId xmlns:a16="http://schemas.microsoft.com/office/drawing/2014/main" id="{168BFD09-50B9-BD46-BAEF-16D385AD7EB9}"/>
              </a:ext>
            </a:extLst>
          </p:cNvPr>
          <p:cNvSpPr>
            <a:spLocks noGrp="1"/>
          </p:cNvSpPr>
          <p:nvPr>
            <p:ph type="body" sz="quarter" idx="16" hasCustomPrompt="1"/>
          </p:nvPr>
        </p:nvSpPr>
        <p:spPr>
          <a:xfrm>
            <a:off x="4295776" y="4251960"/>
            <a:ext cx="3603624" cy="187359"/>
          </a:xfrm>
        </p:spPr>
        <p:txBody>
          <a:bodyPr/>
          <a:lstStyle>
            <a:lvl1pPr algn="ctr">
              <a:defRPr sz="1200" b="0" i="0" cap="all" spc="300" baseline="0">
                <a:solidFill>
                  <a:schemeClr val="bg1"/>
                </a:solidFill>
                <a:latin typeface="Arial" panose="020B0604020202020204" pitchFamily="34" charset="0"/>
                <a:cs typeface="Arial" panose="020B0604020202020204" pitchFamily="34" charset="0"/>
              </a:defRPr>
            </a:lvl1pPr>
          </a:lstStyle>
          <a:p>
            <a:pPr lvl="0"/>
            <a:r>
              <a:rPr lang="en-US" noProof="0"/>
              <a:t>NAME OF PERSON</a:t>
            </a:r>
          </a:p>
        </p:txBody>
      </p:sp>
      <p:sp>
        <p:nvSpPr>
          <p:cNvPr id="10" name="Triangle 9">
            <a:extLst>
              <a:ext uri="{FF2B5EF4-FFF2-40B4-BE49-F238E27FC236}">
                <a16:creationId xmlns:a16="http://schemas.microsoft.com/office/drawing/2014/main" id="{F6A41A44-58DC-B845-8C42-32DB93BA55E4}"/>
              </a:ext>
            </a:extLst>
          </p:cNvPr>
          <p:cNvSpPr/>
          <p:nvPr userDrawn="1"/>
        </p:nvSpPr>
        <p:spPr>
          <a:xfrm rot="10800000">
            <a:off x="5981698" y="-1"/>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Triangle 10">
            <a:extLst>
              <a:ext uri="{FF2B5EF4-FFF2-40B4-BE49-F238E27FC236}">
                <a16:creationId xmlns:a16="http://schemas.microsoft.com/office/drawing/2014/main" id="{8AF94FE4-F80C-E847-9460-E1D073E898D9}"/>
              </a:ext>
            </a:extLst>
          </p:cNvPr>
          <p:cNvSpPr/>
          <p:nvPr userDrawn="1"/>
        </p:nvSpPr>
        <p:spPr>
          <a:xfrm>
            <a:off x="5981698" y="6678076"/>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811638400"/>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Back page - 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F475ADD-BD8F-4C42-A63E-553AF499E85D}"/>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Freeform 1">
            <a:extLst>
              <a:ext uri="{FF2B5EF4-FFF2-40B4-BE49-F238E27FC236}">
                <a16:creationId xmlns:a16="http://schemas.microsoft.com/office/drawing/2014/main" id="{7F5923AD-57AC-BB46-8086-C8884A6EB16F}"/>
              </a:ext>
            </a:extLst>
          </p:cNvPr>
          <p:cNvSpPr>
            <a:spLocks noChangeArrowheads="1"/>
          </p:cNvSpPr>
          <p:nvPr userDrawn="1"/>
        </p:nvSpPr>
        <p:spPr bwMode="auto">
          <a:xfrm>
            <a:off x="10048010" y="4251363"/>
            <a:ext cx="1670252" cy="347393"/>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a:p>
        </p:txBody>
      </p:sp>
      <p:sp>
        <p:nvSpPr>
          <p:cNvPr id="25" name="Title 27">
            <a:extLst>
              <a:ext uri="{FF2B5EF4-FFF2-40B4-BE49-F238E27FC236}">
                <a16:creationId xmlns:a16="http://schemas.microsoft.com/office/drawing/2014/main" id="{39F97ADC-4DE9-734A-BF32-B0F877CDA3F7}"/>
              </a:ext>
            </a:extLst>
          </p:cNvPr>
          <p:cNvSpPr>
            <a:spLocks noGrp="1"/>
          </p:cNvSpPr>
          <p:nvPr>
            <p:ph type="title" hasCustomPrompt="1"/>
          </p:nvPr>
        </p:nvSpPr>
        <p:spPr>
          <a:xfrm>
            <a:off x="371059" y="2024063"/>
            <a:ext cx="6230038" cy="3322160"/>
          </a:xfrm>
        </p:spPr>
        <p:txBody>
          <a:bodyPr tIns="251999"/>
          <a:lstStyle>
            <a:lvl1pPr algn="r">
              <a:lnSpc>
                <a:spcPct val="70000"/>
              </a:lnSpc>
              <a:defRPr sz="13800" spc="-600" baseline="0">
                <a:solidFill>
                  <a:schemeClr val="bg1"/>
                </a:solidFill>
              </a:defRPr>
            </a:lvl1pPr>
          </a:lstStyle>
          <a:p>
            <a:r>
              <a:rPr lang="en-GB" noProof="0"/>
              <a:t>Thank</a:t>
            </a:r>
            <a:r>
              <a:rPr lang="en-GB"/>
              <a:t> you</a:t>
            </a:r>
            <a:endParaRPr lang="en-US"/>
          </a:p>
        </p:txBody>
      </p:sp>
      <p:sp>
        <p:nvSpPr>
          <p:cNvPr id="8" name="Triangle 7">
            <a:extLst>
              <a:ext uri="{FF2B5EF4-FFF2-40B4-BE49-F238E27FC236}">
                <a16:creationId xmlns:a16="http://schemas.microsoft.com/office/drawing/2014/main" id="{10163046-38E3-4847-B2C0-22261FB30AE3}"/>
              </a:ext>
            </a:extLst>
          </p:cNvPr>
          <p:cNvSpPr/>
          <p:nvPr userDrawn="1"/>
        </p:nvSpPr>
        <p:spPr>
          <a:xfrm rot="5400000">
            <a:off x="-24338" y="2704634"/>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Triangle 9">
            <a:extLst>
              <a:ext uri="{FF2B5EF4-FFF2-40B4-BE49-F238E27FC236}">
                <a16:creationId xmlns:a16="http://schemas.microsoft.com/office/drawing/2014/main" id="{1FBA27F8-BDF6-7242-9EEC-F9220F6F4219}"/>
              </a:ext>
            </a:extLst>
          </p:cNvPr>
          <p:cNvSpPr/>
          <p:nvPr userDrawn="1"/>
        </p:nvSpPr>
        <p:spPr>
          <a:xfrm rot="16200000">
            <a:off x="11987738" y="4369389"/>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510877601"/>
      </p:ext>
    </p:extLst>
  </p:cSld>
  <p:clrMapOvr>
    <a:masterClrMapping/>
  </p:clrMapOvr>
  <p:extLst>
    <p:ext uri="{DCECCB84-F9BA-43D5-87BE-67443E8EF086}">
      <p15:sldGuideLst xmlns:p15="http://schemas.microsoft.com/office/powerpoint/2012/main">
        <p15:guide id="1" orient="horz" pos="127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YG QUOTE TURQUOISE">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4826000" y="1207008"/>
            <a:ext cx="6527800" cy="4305300"/>
          </a:xfrm>
        </p:spPr>
        <p:txBody>
          <a:bodyPr>
            <a:normAutofit/>
          </a:bodyPr>
          <a:lstStyle>
            <a:lvl1pPr marL="0" indent="0">
              <a:lnSpc>
                <a:spcPct val="120000"/>
              </a:lnSpc>
              <a:buFont typeface="Arial" panose="020B0604020202020204" pitchFamily="34" charset="0"/>
              <a:buNone/>
              <a:defRPr sz="2000">
                <a:solidFill>
                  <a:schemeClr val="tx1"/>
                </a:solidFill>
                <a:latin typeface="Trebuchet MS" panose="020B0703020202090204" pitchFamily="34" charset="0"/>
              </a:defRPr>
            </a:lvl1pPr>
            <a:lvl2pPr>
              <a:defRPr baseline="0">
                <a:solidFill>
                  <a:srgbClr val="9A93A8"/>
                </a:solidFill>
              </a:defRPr>
            </a:lvl2pPr>
          </a:lstStyle>
          <a:p>
            <a:pPr lvl="0"/>
            <a:r>
              <a:rPr lang="en-US"/>
              <a:t>Description</a:t>
            </a:r>
          </a:p>
        </p:txBody>
      </p:sp>
      <p:sp>
        <p:nvSpPr>
          <p:cNvPr id="11" name="Text Placeholder 2"/>
          <p:cNvSpPr>
            <a:spLocks noGrp="1"/>
          </p:cNvSpPr>
          <p:nvPr>
            <p:ph type="body" sz="quarter" idx="12" hasCustomPrompt="1"/>
          </p:nvPr>
        </p:nvSpPr>
        <p:spPr>
          <a:xfrm>
            <a:off x="4825999" y="369888"/>
            <a:ext cx="6527800" cy="625535"/>
          </a:xfrm>
        </p:spPr>
        <p:txBody>
          <a:bodyPr>
            <a:normAutofit/>
          </a:bodyPr>
          <a:lstStyle>
            <a:lvl1pPr marL="0" indent="0">
              <a:buNone/>
              <a:defRPr sz="2400" b="1" i="0">
                <a:solidFill>
                  <a:schemeClr val="tx1"/>
                </a:solidFill>
                <a:latin typeface="Trebuchet MS" panose="020B0703020202090204" pitchFamily="34" charset="0"/>
              </a:defRPr>
            </a:lvl1pPr>
          </a:lstStyle>
          <a:p>
            <a:pPr lvl="0"/>
            <a:r>
              <a:rPr lang="en-US"/>
              <a:t>Title or Statement</a:t>
            </a:r>
          </a:p>
        </p:txBody>
      </p:sp>
    </p:spTree>
    <p:extLst>
      <p:ext uri="{BB962C8B-B14F-4D97-AF65-F5344CB8AC3E}">
        <p14:creationId xmlns:p14="http://schemas.microsoft.com/office/powerpoint/2010/main" val="3690200058"/>
      </p:ext>
    </p:extLst>
  </p:cSld>
  <p:clrMapOvr>
    <a:masterClrMapping/>
  </p:clrMapOvr>
  <p:extLst>
    <p:ext uri="{DCECCB84-F9BA-43D5-87BE-67443E8EF086}">
      <p15:sldGuideLst xmlns:p15="http://schemas.microsoft.com/office/powerpoint/2012/main">
        <p15:guide id="1" orient="horz" pos="240">
          <p15:clr>
            <a:srgbClr val="FBAE40"/>
          </p15:clr>
        </p15:guide>
        <p15:guide id="2" pos="264">
          <p15:clr>
            <a:srgbClr val="FBAE40"/>
          </p15:clr>
        </p15:guide>
        <p15:guide id="3" orient="horz" pos="4008">
          <p15:clr>
            <a:srgbClr val="FBAE40"/>
          </p15:clr>
        </p15:guide>
        <p15:guide id="4" pos="741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4_Small title with side bar - grey">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2B8965F-0563-0F4D-ADB4-AAC859004D3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4" y="939600"/>
            <a:ext cx="4556125" cy="276999"/>
          </a:xfrm>
        </p:spPr>
        <p:txBody>
          <a:bodyPr/>
          <a:lstStyle>
            <a:lvl1pPr>
              <a:defRPr sz="2000" spc="-10" baseline="0">
                <a:solidFill>
                  <a:schemeClr val="bg1"/>
                </a:solidFill>
              </a:defRPr>
            </a:lvl1pPr>
          </a:lstStyle>
          <a:p>
            <a:r>
              <a:rPr lang="en-US" noProof="0"/>
              <a:t>Small headline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chemeClr val="bg1"/>
                </a:solidFill>
              </a:defRPr>
            </a:lvl1pPr>
          </a:lstStyle>
          <a:p>
            <a:fld id="{0F1B0725-83C4-8846-B9A2-02F6B1816295}" type="slidenum">
              <a:rPr lang="en-US" noProof="0" smtClean="0"/>
              <a:pPr/>
              <a:t>‹#›</a:t>
            </a:fld>
            <a:endParaRPr lang="en-US" noProof="0"/>
          </a:p>
        </p:txBody>
      </p: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088800" cy="156133"/>
          </a:xfrm>
        </p:spPr>
        <p:txBody>
          <a:bodyPr/>
          <a:lstStyle>
            <a:lvl1pPr>
              <a:defRPr sz="1000" b="0" i="0" cap="all" spc="300" baseline="0">
                <a:solidFill>
                  <a:schemeClr val="bg1"/>
                </a:solidFill>
                <a:latin typeface="Arial" panose="020B0604020202020204" pitchFamily="34" charset="0"/>
                <a:cs typeface="Arial" panose="020B0604020202020204" pitchFamily="34" charset="0"/>
              </a:defRPr>
            </a:lvl1pPr>
          </a:lstStyle>
          <a:p>
            <a:pPr lvl="0"/>
            <a:r>
              <a:rPr lang="en-US" noProof="0"/>
              <a:t>01 Eyebrow text</a:t>
            </a:r>
          </a:p>
        </p:txBody>
      </p:sp>
      <p:sp>
        <p:nvSpPr>
          <p:cNvPr id="18" name="Freeform 1">
            <a:extLst>
              <a:ext uri="{FF2B5EF4-FFF2-40B4-BE49-F238E27FC236}">
                <a16:creationId xmlns:a16="http://schemas.microsoft.com/office/drawing/2014/main" id="{CDBD81CA-2AE7-E641-A0C0-35565C8AC0ED}"/>
              </a:ext>
            </a:extLst>
          </p:cNvPr>
          <p:cNvSpPr>
            <a:spLocks noChangeArrowheads="1"/>
          </p:cNvSpPr>
          <p:nvPr userDrawn="1"/>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noProof="0"/>
          </a:p>
        </p:txBody>
      </p:sp>
    </p:spTree>
    <p:extLst>
      <p:ext uri="{BB962C8B-B14F-4D97-AF65-F5344CB8AC3E}">
        <p14:creationId xmlns:p14="http://schemas.microsoft.com/office/powerpoint/2010/main" val="954839684"/>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Back page - 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74387417-CEBE-4841-9838-4343B2B596C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1">
            <a:extLst>
              <a:ext uri="{FF2B5EF4-FFF2-40B4-BE49-F238E27FC236}">
                <a16:creationId xmlns:a16="http://schemas.microsoft.com/office/drawing/2014/main" id="{7F5923AD-57AC-BB46-8086-C8884A6EB16F}"/>
              </a:ext>
            </a:extLst>
          </p:cNvPr>
          <p:cNvSpPr>
            <a:spLocks noChangeArrowheads="1"/>
          </p:cNvSpPr>
          <p:nvPr userDrawn="1"/>
        </p:nvSpPr>
        <p:spPr bwMode="auto">
          <a:xfrm>
            <a:off x="10048010" y="4251363"/>
            <a:ext cx="1670252" cy="347393"/>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a:p>
        </p:txBody>
      </p:sp>
      <p:sp>
        <p:nvSpPr>
          <p:cNvPr id="25" name="Title 27">
            <a:extLst>
              <a:ext uri="{FF2B5EF4-FFF2-40B4-BE49-F238E27FC236}">
                <a16:creationId xmlns:a16="http://schemas.microsoft.com/office/drawing/2014/main" id="{39F97ADC-4DE9-734A-BF32-B0F877CDA3F7}"/>
              </a:ext>
            </a:extLst>
          </p:cNvPr>
          <p:cNvSpPr>
            <a:spLocks noGrp="1"/>
          </p:cNvSpPr>
          <p:nvPr>
            <p:ph type="title" hasCustomPrompt="1"/>
          </p:nvPr>
        </p:nvSpPr>
        <p:spPr>
          <a:xfrm>
            <a:off x="371059" y="2024063"/>
            <a:ext cx="6230038" cy="3322160"/>
          </a:xfrm>
        </p:spPr>
        <p:txBody>
          <a:bodyPr tIns="251999"/>
          <a:lstStyle>
            <a:lvl1pPr algn="r">
              <a:lnSpc>
                <a:spcPct val="70000"/>
              </a:lnSpc>
              <a:defRPr sz="13800" spc="-600" baseline="0">
                <a:solidFill>
                  <a:schemeClr val="bg1"/>
                </a:solidFill>
              </a:defRPr>
            </a:lvl1pPr>
          </a:lstStyle>
          <a:p>
            <a:r>
              <a:rPr lang="en-GB" noProof="0"/>
              <a:t>Thank</a:t>
            </a:r>
            <a:r>
              <a:rPr lang="en-GB"/>
              <a:t> you</a:t>
            </a:r>
            <a:endParaRPr lang="en-US"/>
          </a:p>
        </p:txBody>
      </p:sp>
      <p:sp>
        <p:nvSpPr>
          <p:cNvPr id="8" name="Triangle 7">
            <a:extLst>
              <a:ext uri="{FF2B5EF4-FFF2-40B4-BE49-F238E27FC236}">
                <a16:creationId xmlns:a16="http://schemas.microsoft.com/office/drawing/2014/main" id="{10163046-38E3-4847-B2C0-22261FB30AE3}"/>
              </a:ext>
            </a:extLst>
          </p:cNvPr>
          <p:cNvSpPr/>
          <p:nvPr userDrawn="1"/>
        </p:nvSpPr>
        <p:spPr>
          <a:xfrm rot="5400000">
            <a:off x="-24338" y="2704634"/>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Triangle 9">
            <a:extLst>
              <a:ext uri="{FF2B5EF4-FFF2-40B4-BE49-F238E27FC236}">
                <a16:creationId xmlns:a16="http://schemas.microsoft.com/office/drawing/2014/main" id="{1FBA27F8-BDF6-7242-9EEC-F9220F6F4219}"/>
              </a:ext>
            </a:extLst>
          </p:cNvPr>
          <p:cNvSpPr/>
          <p:nvPr userDrawn="1"/>
        </p:nvSpPr>
        <p:spPr>
          <a:xfrm rot="16200000">
            <a:off x="11987738" y="4369389"/>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304205386"/>
      </p:ext>
    </p:extLst>
  </p:cSld>
  <p:clrMapOvr>
    <a:masterClrMapping/>
  </p:clrMapOvr>
  <p:extLst>
    <p:ext uri="{DCECCB84-F9BA-43D5-87BE-67443E8EF086}">
      <p15:sldGuideLst xmlns:p15="http://schemas.microsoft.com/office/powerpoint/2012/main">
        <p15:guide id="1" orient="horz" pos="1275">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Back page - 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1">
            <a:extLst>
              <a:ext uri="{FF2B5EF4-FFF2-40B4-BE49-F238E27FC236}">
                <a16:creationId xmlns:a16="http://schemas.microsoft.com/office/drawing/2014/main" id="{7F5923AD-57AC-BB46-8086-C8884A6EB16F}"/>
              </a:ext>
            </a:extLst>
          </p:cNvPr>
          <p:cNvSpPr>
            <a:spLocks noChangeArrowheads="1"/>
          </p:cNvSpPr>
          <p:nvPr userDrawn="1"/>
        </p:nvSpPr>
        <p:spPr bwMode="auto">
          <a:xfrm>
            <a:off x="10048010" y="4251363"/>
            <a:ext cx="1670252" cy="347393"/>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a:p>
        </p:txBody>
      </p:sp>
      <p:sp>
        <p:nvSpPr>
          <p:cNvPr id="25" name="Title 27">
            <a:extLst>
              <a:ext uri="{FF2B5EF4-FFF2-40B4-BE49-F238E27FC236}">
                <a16:creationId xmlns:a16="http://schemas.microsoft.com/office/drawing/2014/main" id="{39F97ADC-4DE9-734A-BF32-B0F877CDA3F7}"/>
              </a:ext>
            </a:extLst>
          </p:cNvPr>
          <p:cNvSpPr>
            <a:spLocks noGrp="1"/>
          </p:cNvSpPr>
          <p:nvPr>
            <p:ph type="title" hasCustomPrompt="1"/>
          </p:nvPr>
        </p:nvSpPr>
        <p:spPr>
          <a:xfrm>
            <a:off x="371059" y="2024063"/>
            <a:ext cx="6230038" cy="3322160"/>
          </a:xfrm>
        </p:spPr>
        <p:txBody>
          <a:bodyPr tIns="251999"/>
          <a:lstStyle>
            <a:lvl1pPr algn="r">
              <a:lnSpc>
                <a:spcPct val="70000"/>
              </a:lnSpc>
              <a:defRPr sz="13800" spc="-600" baseline="0">
                <a:solidFill>
                  <a:schemeClr val="bg1"/>
                </a:solidFill>
              </a:defRPr>
            </a:lvl1pPr>
          </a:lstStyle>
          <a:p>
            <a:r>
              <a:rPr lang="en-GB" noProof="0"/>
              <a:t>Thank</a:t>
            </a:r>
            <a:r>
              <a:rPr lang="en-GB"/>
              <a:t> you</a:t>
            </a:r>
            <a:endParaRPr lang="en-US"/>
          </a:p>
        </p:txBody>
      </p:sp>
      <p:sp>
        <p:nvSpPr>
          <p:cNvPr id="8" name="Triangle 7">
            <a:extLst>
              <a:ext uri="{FF2B5EF4-FFF2-40B4-BE49-F238E27FC236}">
                <a16:creationId xmlns:a16="http://schemas.microsoft.com/office/drawing/2014/main" id="{10163046-38E3-4847-B2C0-22261FB30AE3}"/>
              </a:ext>
            </a:extLst>
          </p:cNvPr>
          <p:cNvSpPr/>
          <p:nvPr userDrawn="1"/>
        </p:nvSpPr>
        <p:spPr>
          <a:xfrm rot="5400000">
            <a:off x="-24338" y="2704634"/>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Triangle 9">
            <a:extLst>
              <a:ext uri="{FF2B5EF4-FFF2-40B4-BE49-F238E27FC236}">
                <a16:creationId xmlns:a16="http://schemas.microsoft.com/office/drawing/2014/main" id="{1FBA27F8-BDF6-7242-9EEC-F9220F6F4219}"/>
              </a:ext>
            </a:extLst>
          </p:cNvPr>
          <p:cNvSpPr/>
          <p:nvPr userDrawn="1"/>
        </p:nvSpPr>
        <p:spPr>
          <a:xfrm rot="16200000">
            <a:off x="11987738" y="4369389"/>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106430293"/>
      </p:ext>
    </p:extLst>
  </p:cSld>
  <p:clrMapOvr>
    <a:masterClrMapping/>
  </p:clrMapOvr>
  <p:extLst>
    <p:ext uri="{DCECCB84-F9BA-43D5-87BE-67443E8EF086}">
      <p15:sldGuideLst xmlns:p15="http://schemas.microsoft.com/office/powerpoint/2012/main">
        <p15:guide id="1" orient="horz" pos="1275">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Display Page Title A">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p:txBody>
          <a:bodyPr/>
          <a:lstStyle>
            <a:lvl1pPr>
              <a:defRPr/>
            </a:lvl1pPr>
          </a:lstStyle>
          <a:p>
            <a:pPr>
              <a:defRPr/>
            </a:pPr>
            <a:r>
              <a:rPr lang="en-GB"/>
              <a:t> </a:t>
            </a:r>
            <a:fld id="{C70D6C8F-2397-448F-8FA3-FBF2F5EADF90}" type="slidenum">
              <a:rPr lang="en-GB" smtClean="0"/>
              <a:pPr>
                <a:defRPr/>
              </a:pPr>
              <a:t>‹#›</a:t>
            </a:fld>
            <a:endParaRPr lang="en-GB"/>
          </a:p>
        </p:txBody>
      </p:sp>
      <p:pic>
        <p:nvPicPr>
          <p:cNvPr id="5" name="Picture 4" descr="Background pattern&#10;&#10;Description automatically generated">
            <a:extLst>
              <a:ext uri="{FF2B5EF4-FFF2-40B4-BE49-F238E27FC236}">
                <a16:creationId xmlns:a16="http://schemas.microsoft.com/office/drawing/2014/main" id="{DF09AB16-C67A-6C46-8505-DC70FAE68B5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024642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Hero quote">
    <p:bg>
      <p:bgPr>
        <a:solidFill>
          <a:srgbClr val="A4ADBF"/>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404ED44-D3F1-4E4D-B972-B7620C75A4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1462086" y="1920002"/>
            <a:ext cx="9267825" cy="2215991"/>
          </a:xfrm>
        </p:spPr>
        <p:txBody>
          <a:bodyPr/>
          <a:lstStyle>
            <a:lvl1pPr algn="ctr">
              <a:defRPr sz="8000" spc="-200" baseline="0">
                <a:solidFill>
                  <a:schemeClr val="bg1"/>
                </a:solidFill>
              </a:defRPr>
            </a:lvl1pPr>
          </a:lstStyle>
          <a:p>
            <a:r>
              <a:rPr lang="en-US" noProof="0"/>
              <a:t>Hero quote </a:t>
            </a:r>
            <a:br>
              <a:rPr lang="en-US" noProof="0"/>
            </a:br>
            <a:r>
              <a:rPr lang="en-US" noProof="0"/>
              <a:t>goes here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chemeClr val="bg1"/>
                </a:solidFill>
              </a:defRPr>
            </a:lvl1pPr>
          </a:lstStyle>
          <a:p>
            <a:fld id="{0F1B0725-83C4-8846-B9A2-02F6B1816295}" type="slidenum">
              <a:rPr lang="en-US" noProof="0" smtClean="0"/>
              <a:pPr/>
              <a:t>‹#›</a:t>
            </a:fld>
            <a:endParaRPr lang="en-US" noProof="0"/>
          </a:p>
        </p:txBody>
      </p:sp>
      <p:sp>
        <p:nvSpPr>
          <p:cNvPr id="18" name="Freeform 1">
            <a:extLst>
              <a:ext uri="{FF2B5EF4-FFF2-40B4-BE49-F238E27FC236}">
                <a16:creationId xmlns:a16="http://schemas.microsoft.com/office/drawing/2014/main" id="{CDBD81CA-2AE7-E641-A0C0-35565C8AC0ED}"/>
              </a:ext>
            </a:extLst>
          </p:cNvPr>
          <p:cNvSpPr>
            <a:spLocks noChangeArrowheads="1"/>
          </p:cNvSpPr>
          <p:nvPr userDrawn="1"/>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noProof="0"/>
          </a:p>
        </p:txBody>
      </p:sp>
      <p:sp>
        <p:nvSpPr>
          <p:cNvPr id="6" name="Text Placeholder 5">
            <a:extLst>
              <a:ext uri="{FF2B5EF4-FFF2-40B4-BE49-F238E27FC236}">
                <a16:creationId xmlns:a16="http://schemas.microsoft.com/office/drawing/2014/main" id="{168BFD09-50B9-BD46-BAEF-16D385AD7EB9}"/>
              </a:ext>
            </a:extLst>
          </p:cNvPr>
          <p:cNvSpPr>
            <a:spLocks noGrp="1"/>
          </p:cNvSpPr>
          <p:nvPr>
            <p:ph type="body" sz="quarter" idx="16" hasCustomPrompt="1"/>
          </p:nvPr>
        </p:nvSpPr>
        <p:spPr>
          <a:xfrm>
            <a:off x="4295776" y="4251960"/>
            <a:ext cx="3603624" cy="187359"/>
          </a:xfrm>
        </p:spPr>
        <p:txBody>
          <a:bodyPr/>
          <a:lstStyle>
            <a:lvl1pPr algn="ctr">
              <a:defRPr sz="1200" b="0" i="0" cap="all" spc="300" baseline="0">
                <a:solidFill>
                  <a:schemeClr val="bg1"/>
                </a:solidFill>
                <a:latin typeface="Arial" panose="020B0604020202020204" pitchFamily="34" charset="0"/>
                <a:cs typeface="Arial" panose="020B0604020202020204" pitchFamily="34" charset="0"/>
              </a:defRPr>
            </a:lvl1pPr>
          </a:lstStyle>
          <a:p>
            <a:pPr lvl="0"/>
            <a:r>
              <a:rPr lang="en-US" noProof="0"/>
              <a:t>NAME OF PERSON</a:t>
            </a:r>
          </a:p>
        </p:txBody>
      </p:sp>
      <p:sp>
        <p:nvSpPr>
          <p:cNvPr id="10" name="Triangle 9">
            <a:extLst>
              <a:ext uri="{FF2B5EF4-FFF2-40B4-BE49-F238E27FC236}">
                <a16:creationId xmlns:a16="http://schemas.microsoft.com/office/drawing/2014/main" id="{F6A41A44-58DC-B845-8C42-32DB93BA55E4}"/>
              </a:ext>
            </a:extLst>
          </p:cNvPr>
          <p:cNvSpPr/>
          <p:nvPr userDrawn="1"/>
        </p:nvSpPr>
        <p:spPr>
          <a:xfrm rot="10800000">
            <a:off x="5981698" y="-1"/>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Triangle 10">
            <a:extLst>
              <a:ext uri="{FF2B5EF4-FFF2-40B4-BE49-F238E27FC236}">
                <a16:creationId xmlns:a16="http://schemas.microsoft.com/office/drawing/2014/main" id="{8AF94FE4-F80C-E847-9460-E1D073E898D9}"/>
              </a:ext>
            </a:extLst>
          </p:cNvPr>
          <p:cNvSpPr/>
          <p:nvPr userDrawn="1"/>
        </p:nvSpPr>
        <p:spPr>
          <a:xfrm>
            <a:off x="5981698" y="6678076"/>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15605050"/>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 many chap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752141"/>
            <a:ext cx="4556125" cy="747897"/>
          </a:xfrm>
        </p:spPr>
        <p:txBody>
          <a:bodyPr/>
          <a:lstStyle>
            <a:lvl1pPr>
              <a:defRPr sz="5400" spc="-80" baseline="0"/>
            </a:lvl1pPr>
          </a:lstStyle>
          <a:p>
            <a:r>
              <a:rPr lang="en-US" noProof="0"/>
              <a:t>Contents</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p>
            <a:fld id="{0F1B0725-83C4-8846-B9A2-02F6B1816295}" type="slidenum">
              <a:rPr lang="en-US" noProof="0" smtClean="0"/>
              <a:pPr/>
              <a:t>‹#›</a:t>
            </a:fld>
            <a:endParaRPr lang="en-US" noProof="0"/>
          </a:p>
        </p:txBody>
      </p:sp>
      <p:sp>
        <p:nvSpPr>
          <p:cNvPr id="25" name="Text Placeholder 8">
            <a:extLst>
              <a:ext uri="{FF2B5EF4-FFF2-40B4-BE49-F238E27FC236}">
                <a16:creationId xmlns:a16="http://schemas.microsoft.com/office/drawing/2014/main" id="{4E39216E-D8C2-ED49-80C0-CA578D5BA936}"/>
              </a:ext>
            </a:extLst>
          </p:cNvPr>
          <p:cNvSpPr>
            <a:spLocks noGrp="1"/>
          </p:cNvSpPr>
          <p:nvPr>
            <p:ph type="body" sz="quarter" idx="12" hasCustomPrompt="1"/>
          </p:nvPr>
        </p:nvSpPr>
        <p:spPr>
          <a:xfrm>
            <a:off x="5232402" y="2025344"/>
            <a:ext cx="3609974"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28" name="Text Placeholder 8">
            <a:extLst>
              <a:ext uri="{FF2B5EF4-FFF2-40B4-BE49-F238E27FC236}">
                <a16:creationId xmlns:a16="http://schemas.microsoft.com/office/drawing/2014/main" id="{5C500A3A-C52C-2547-ADA6-E4FF714FFE2C}"/>
              </a:ext>
            </a:extLst>
          </p:cNvPr>
          <p:cNvSpPr>
            <a:spLocks noGrp="1"/>
          </p:cNvSpPr>
          <p:nvPr>
            <p:ph type="body" sz="quarter" idx="13" hasCustomPrompt="1"/>
          </p:nvPr>
        </p:nvSpPr>
        <p:spPr>
          <a:xfrm>
            <a:off x="5232402" y="2651510"/>
            <a:ext cx="3609974"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30" name="Text Placeholder 8">
            <a:extLst>
              <a:ext uri="{FF2B5EF4-FFF2-40B4-BE49-F238E27FC236}">
                <a16:creationId xmlns:a16="http://schemas.microsoft.com/office/drawing/2014/main" id="{90C000B3-F2B6-6D40-A963-23C577E07F68}"/>
              </a:ext>
            </a:extLst>
          </p:cNvPr>
          <p:cNvSpPr>
            <a:spLocks noGrp="1"/>
          </p:cNvSpPr>
          <p:nvPr>
            <p:ph type="body" sz="quarter" idx="14" hasCustomPrompt="1"/>
          </p:nvPr>
        </p:nvSpPr>
        <p:spPr>
          <a:xfrm>
            <a:off x="5232402" y="3277675"/>
            <a:ext cx="3609974"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33" name="Text Placeholder 8">
            <a:extLst>
              <a:ext uri="{FF2B5EF4-FFF2-40B4-BE49-F238E27FC236}">
                <a16:creationId xmlns:a16="http://schemas.microsoft.com/office/drawing/2014/main" id="{A67B9EB4-3290-BE4D-83AE-6C64D2ACBE5E}"/>
              </a:ext>
            </a:extLst>
          </p:cNvPr>
          <p:cNvSpPr>
            <a:spLocks noGrp="1"/>
          </p:cNvSpPr>
          <p:nvPr>
            <p:ph type="body" sz="quarter" idx="15" hasCustomPrompt="1"/>
          </p:nvPr>
        </p:nvSpPr>
        <p:spPr>
          <a:xfrm>
            <a:off x="5232402" y="3903840"/>
            <a:ext cx="3609974"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35" name="Text Placeholder 8">
            <a:extLst>
              <a:ext uri="{FF2B5EF4-FFF2-40B4-BE49-F238E27FC236}">
                <a16:creationId xmlns:a16="http://schemas.microsoft.com/office/drawing/2014/main" id="{56D26704-5FA5-BD47-AFC1-86A91525EAF0}"/>
              </a:ext>
            </a:extLst>
          </p:cNvPr>
          <p:cNvSpPr>
            <a:spLocks noGrp="1"/>
          </p:cNvSpPr>
          <p:nvPr>
            <p:ph type="body" sz="quarter" idx="16" hasCustomPrompt="1"/>
          </p:nvPr>
        </p:nvSpPr>
        <p:spPr>
          <a:xfrm>
            <a:off x="5232402" y="4530005"/>
            <a:ext cx="3609974"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37" name="Text Placeholder 8">
            <a:extLst>
              <a:ext uri="{FF2B5EF4-FFF2-40B4-BE49-F238E27FC236}">
                <a16:creationId xmlns:a16="http://schemas.microsoft.com/office/drawing/2014/main" id="{8D54E83C-4605-B341-AEC6-B350B035715B}"/>
              </a:ext>
            </a:extLst>
          </p:cNvPr>
          <p:cNvSpPr>
            <a:spLocks noGrp="1"/>
          </p:cNvSpPr>
          <p:nvPr>
            <p:ph type="body" sz="quarter" idx="17" hasCustomPrompt="1"/>
          </p:nvPr>
        </p:nvSpPr>
        <p:spPr>
          <a:xfrm>
            <a:off x="5232402" y="5156171"/>
            <a:ext cx="3609974"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40" name="Text Placeholder 8">
            <a:extLst>
              <a:ext uri="{FF2B5EF4-FFF2-40B4-BE49-F238E27FC236}">
                <a16:creationId xmlns:a16="http://schemas.microsoft.com/office/drawing/2014/main" id="{817253E1-9AED-9944-9A35-167E5FF90E31}"/>
              </a:ext>
            </a:extLst>
          </p:cNvPr>
          <p:cNvSpPr>
            <a:spLocks noGrp="1"/>
          </p:cNvSpPr>
          <p:nvPr>
            <p:ph type="body" sz="quarter" idx="19" hasCustomPrompt="1"/>
          </p:nvPr>
        </p:nvSpPr>
        <p:spPr>
          <a:xfrm>
            <a:off x="8842375" y="1906076"/>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41" name="Text Placeholder 8">
            <a:extLst>
              <a:ext uri="{FF2B5EF4-FFF2-40B4-BE49-F238E27FC236}">
                <a16:creationId xmlns:a16="http://schemas.microsoft.com/office/drawing/2014/main" id="{0F060FF8-355E-E040-BD1D-CF2090D1EAC0}"/>
              </a:ext>
            </a:extLst>
          </p:cNvPr>
          <p:cNvSpPr>
            <a:spLocks noGrp="1"/>
          </p:cNvSpPr>
          <p:nvPr>
            <p:ph type="body" sz="quarter" idx="20" hasCustomPrompt="1"/>
          </p:nvPr>
        </p:nvSpPr>
        <p:spPr>
          <a:xfrm>
            <a:off x="8842375" y="2532242"/>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42" name="Text Placeholder 8">
            <a:extLst>
              <a:ext uri="{FF2B5EF4-FFF2-40B4-BE49-F238E27FC236}">
                <a16:creationId xmlns:a16="http://schemas.microsoft.com/office/drawing/2014/main" id="{44FF308F-CB08-AA4A-848D-F900027A8A8D}"/>
              </a:ext>
            </a:extLst>
          </p:cNvPr>
          <p:cNvSpPr>
            <a:spLocks noGrp="1"/>
          </p:cNvSpPr>
          <p:nvPr>
            <p:ph type="body" sz="quarter" idx="21" hasCustomPrompt="1"/>
          </p:nvPr>
        </p:nvSpPr>
        <p:spPr>
          <a:xfrm>
            <a:off x="8842375" y="3158407"/>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43" name="Text Placeholder 8">
            <a:extLst>
              <a:ext uri="{FF2B5EF4-FFF2-40B4-BE49-F238E27FC236}">
                <a16:creationId xmlns:a16="http://schemas.microsoft.com/office/drawing/2014/main" id="{4FE9A116-8D27-AD40-880F-942DAAB01AAA}"/>
              </a:ext>
            </a:extLst>
          </p:cNvPr>
          <p:cNvSpPr>
            <a:spLocks noGrp="1"/>
          </p:cNvSpPr>
          <p:nvPr>
            <p:ph type="body" sz="quarter" idx="22" hasCustomPrompt="1"/>
          </p:nvPr>
        </p:nvSpPr>
        <p:spPr>
          <a:xfrm>
            <a:off x="8842375" y="3784572"/>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44" name="Text Placeholder 8">
            <a:extLst>
              <a:ext uri="{FF2B5EF4-FFF2-40B4-BE49-F238E27FC236}">
                <a16:creationId xmlns:a16="http://schemas.microsoft.com/office/drawing/2014/main" id="{5A01A738-38D9-2441-8F04-6803F494B386}"/>
              </a:ext>
            </a:extLst>
          </p:cNvPr>
          <p:cNvSpPr>
            <a:spLocks noGrp="1"/>
          </p:cNvSpPr>
          <p:nvPr>
            <p:ph type="body" sz="quarter" idx="23" hasCustomPrompt="1"/>
          </p:nvPr>
        </p:nvSpPr>
        <p:spPr>
          <a:xfrm>
            <a:off x="8842375" y="4410737"/>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45" name="Text Placeholder 8">
            <a:extLst>
              <a:ext uri="{FF2B5EF4-FFF2-40B4-BE49-F238E27FC236}">
                <a16:creationId xmlns:a16="http://schemas.microsoft.com/office/drawing/2014/main" id="{D1B6D9CB-C45E-EE45-AFA2-507C7E824B00}"/>
              </a:ext>
            </a:extLst>
          </p:cNvPr>
          <p:cNvSpPr>
            <a:spLocks noGrp="1"/>
          </p:cNvSpPr>
          <p:nvPr>
            <p:ph type="body" sz="quarter" idx="24" hasCustomPrompt="1"/>
          </p:nvPr>
        </p:nvSpPr>
        <p:spPr>
          <a:xfrm>
            <a:off x="8842375" y="5036903"/>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47" name="Text Placeholder 8">
            <a:extLst>
              <a:ext uri="{FF2B5EF4-FFF2-40B4-BE49-F238E27FC236}">
                <a16:creationId xmlns:a16="http://schemas.microsoft.com/office/drawing/2014/main" id="{7A777B67-9980-494F-9C67-5FB93BB7AD65}"/>
              </a:ext>
            </a:extLst>
          </p:cNvPr>
          <p:cNvSpPr>
            <a:spLocks noGrp="1"/>
          </p:cNvSpPr>
          <p:nvPr>
            <p:ph type="body" sz="quarter" idx="26" hasCustomPrompt="1"/>
          </p:nvPr>
        </p:nvSpPr>
        <p:spPr>
          <a:xfrm>
            <a:off x="526416" y="2025344"/>
            <a:ext cx="3604259"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49" name="Text Placeholder 8">
            <a:extLst>
              <a:ext uri="{FF2B5EF4-FFF2-40B4-BE49-F238E27FC236}">
                <a16:creationId xmlns:a16="http://schemas.microsoft.com/office/drawing/2014/main" id="{D3A76926-DF6A-0844-A9D6-4FCFEFBD1F79}"/>
              </a:ext>
            </a:extLst>
          </p:cNvPr>
          <p:cNvSpPr>
            <a:spLocks noGrp="1"/>
          </p:cNvSpPr>
          <p:nvPr>
            <p:ph type="body" sz="quarter" idx="27" hasCustomPrompt="1"/>
          </p:nvPr>
        </p:nvSpPr>
        <p:spPr>
          <a:xfrm>
            <a:off x="526416" y="2651510"/>
            <a:ext cx="3604259"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51" name="Text Placeholder 8">
            <a:extLst>
              <a:ext uri="{FF2B5EF4-FFF2-40B4-BE49-F238E27FC236}">
                <a16:creationId xmlns:a16="http://schemas.microsoft.com/office/drawing/2014/main" id="{91298357-891F-704A-A94B-C79E637BB534}"/>
              </a:ext>
            </a:extLst>
          </p:cNvPr>
          <p:cNvSpPr>
            <a:spLocks noGrp="1"/>
          </p:cNvSpPr>
          <p:nvPr>
            <p:ph type="body" sz="quarter" idx="28" hasCustomPrompt="1"/>
          </p:nvPr>
        </p:nvSpPr>
        <p:spPr>
          <a:xfrm>
            <a:off x="526416" y="3277675"/>
            <a:ext cx="3604259"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53" name="Text Placeholder 8">
            <a:extLst>
              <a:ext uri="{FF2B5EF4-FFF2-40B4-BE49-F238E27FC236}">
                <a16:creationId xmlns:a16="http://schemas.microsoft.com/office/drawing/2014/main" id="{A4D438F5-6214-E940-B443-DC8827B5D8D4}"/>
              </a:ext>
            </a:extLst>
          </p:cNvPr>
          <p:cNvSpPr>
            <a:spLocks noGrp="1"/>
          </p:cNvSpPr>
          <p:nvPr>
            <p:ph type="body" sz="quarter" idx="29" hasCustomPrompt="1"/>
          </p:nvPr>
        </p:nvSpPr>
        <p:spPr>
          <a:xfrm>
            <a:off x="526416" y="3903840"/>
            <a:ext cx="3604259"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55" name="Text Placeholder 8">
            <a:extLst>
              <a:ext uri="{FF2B5EF4-FFF2-40B4-BE49-F238E27FC236}">
                <a16:creationId xmlns:a16="http://schemas.microsoft.com/office/drawing/2014/main" id="{EF37BACA-B44D-2B41-AC94-C3BF59DCF477}"/>
              </a:ext>
            </a:extLst>
          </p:cNvPr>
          <p:cNvSpPr>
            <a:spLocks noGrp="1"/>
          </p:cNvSpPr>
          <p:nvPr>
            <p:ph type="body" sz="quarter" idx="30" hasCustomPrompt="1"/>
          </p:nvPr>
        </p:nvSpPr>
        <p:spPr>
          <a:xfrm>
            <a:off x="526416" y="4530005"/>
            <a:ext cx="3604259"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57" name="Text Placeholder 8">
            <a:extLst>
              <a:ext uri="{FF2B5EF4-FFF2-40B4-BE49-F238E27FC236}">
                <a16:creationId xmlns:a16="http://schemas.microsoft.com/office/drawing/2014/main" id="{C7CB7CD1-F285-2A46-A209-2A9BCD49F469}"/>
              </a:ext>
            </a:extLst>
          </p:cNvPr>
          <p:cNvSpPr>
            <a:spLocks noGrp="1"/>
          </p:cNvSpPr>
          <p:nvPr>
            <p:ph type="body" sz="quarter" idx="31" hasCustomPrompt="1"/>
          </p:nvPr>
        </p:nvSpPr>
        <p:spPr>
          <a:xfrm>
            <a:off x="526416" y="5156171"/>
            <a:ext cx="3604259" cy="281039"/>
          </a:xfr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Chapter title to go here</a:t>
            </a:r>
          </a:p>
        </p:txBody>
      </p:sp>
      <p:sp>
        <p:nvSpPr>
          <p:cNvPr id="60" name="Text Placeholder 8">
            <a:extLst>
              <a:ext uri="{FF2B5EF4-FFF2-40B4-BE49-F238E27FC236}">
                <a16:creationId xmlns:a16="http://schemas.microsoft.com/office/drawing/2014/main" id="{2CFEEBD9-CD42-B14C-AF89-5513A53FB34A}"/>
              </a:ext>
            </a:extLst>
          </p:cNvPr>
          <p:cNvSpPr>
            <a:spLocks noGrp="1"/>
          </p:cNvSpPr>
          <p:nvPr>
            <p:ph type="body" sz="quarter" idx="33" hasCustomPrompt="1"/>
          </p:nvPr>
        </p:nvSpPr>
        <p:spPr>
          <a:xfrm>
            <a:off x="4134548" y="1906076"/>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61" name="Text Placeholder 8">
            <a:extLst>
              <a:ext uri="{FF2B5EF4-FFF2-40B4-BE49-F238E27FC236}">
                <a16:creationId xmlns:a16="http://schemas.microsoft.com/office/drawing/2014/main" id="{20E0F9D2-0BAE-C44B-AA4D-DBD8C1246DF9}"/>
              </a:ext>
            </a:extLst>
          </p:cNvPr>
          <p:cNvSpPr>
            <a:spLocks noGrp="1"/>
          </p:cNvSpPr>
          <p:nvPr>
            <p:ph type="body" sz="quarter" idx="34" hasCustomPrompt="1"/>
          </p:nvPr>
        </p:nvSpPr>
        <p:spPr>
          <a:xfrm>
            <a:off x="4134548" y="2532242"/>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62" name="Text Placeholder 8">
            <a:extLst>
              <a:ext uri="{FF2B5EF4-FFF2-40B4-BE49-F238E27FC236}">
                <a16:creationId xmlns:a16="http://schemas.microsoft.com/office/drawing/2014/main" id="{573B9AFA-6FD7-C24D-9874-E37AFF70F94A}"/>
              </a:ext>
            </a:extLst>
          </p:cNvPr>
          <p:cNvSpPr>
            <a:spLocks noGrp="1"/>
          </p:cNvSpPr>
          <p:nvPr>
            <p:ph type="body" sz="quarter" idx="35" hasCustomPrompt="1"/>
          </p:nvPr>
        </p:nvSpPr>
        <p:spPr>
          <a:xfrm>
            <a:off x="4134548" y="3158407"/>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63" name="Text Placeholder 8">
            <a:extLst>
              <a:ext uri="{FF2B5EF4-FFF2-40B4-BE49-F238E27FC236}">
                <a16:creationId xmlns:a16="http://schemas.microsoft.com/office/drawing/2014/main" id="{278D8098-2746-2D48-B1BC-712536B77F61}"/>
              </a:ext>
            </a:extLst>
          </p:cNvPr>
          <p:cNvSpPr>
            <a:spLocks noGrp="1"/>
          </p:cNvSpPr>
          <p:nvPr>
            <p:ph type="body" sz="quarter" idx="36" hasCustomPrompt="1"/>
          </p:nvPr>
        </p:nvSpPr>
        <p:spPr>
          <a:xfrm>
            <a:off x="4134548" y="3784572"/>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64" name="Text Placeholder 8">
            <a:extLst>
              <a:ext uri="{FF2B5EF4-FFF2-40B4-BE49-F238E27FC236}">
                <a16:creationId xmlns:a16="http://schemas.microsoft.com/office/drawing/2014/main" id="{BDB25A91-459A-0449-9366-9803986EF500}"/>
              </a:ext>
            </a:extLst>
          </p:cNvPr>
          <p:cNvSpPr>
            <a:spLocks noGrp="1"/>
          </p:cNvSpPr>
          <p:nvPr>
            <p:ph type="body" sz="quarter" idx="37" hasCustomPrompt="1"/>
          </p:nvPr>
        </p:nvSpPr>
        <p:spPr>
          <a:xfrm>
            <a:off x="4134548" y="4410737"/>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65" name="Text Placeholder 8">
            <a:extLst>
              <a:ext uri="{FF2B5EF4-FFF2-40B4-BE49-F238E27FC236}">
                <a16:creationId xmlns:a16="http://schemas.microsoft.com/office/drawing/2014/main" id="{D1E09476-BEF6-1B40-986A-41A9BA8E7998}"/>
              </a:ext>
            </a:extLst>
          </p:cNvPr>
          <p:cNvSpPr>
            <a:spLocks noGrp="1"/>
          </p:cNvSpPr>
          <p:nvPr>
            <p:ph type="body" sz="quarter" idx="38" hasCustomPrompt="1"/>
          </p:nvPr>
        </p:nvSpPr>
        <p:spPr>
          <a:xfrm>
            <a:off x="4134548" y="5036903"/>
            <a:ext cx="590412" cy="499689"/>
          </a:xfrm>
        </p:spPr>
        <p:txBody>
          <a:bodyPr/>
          <a:lstStyle>
            <a:lvl1pPr marL="0" marR="0" indent="0" algn="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uFill>
                  <a:solidFill>
                    <a:schemeClr val="accent1"/>
                  </a:solidFill>
                </a:uFill>
                <a:latin typeface="Arial" panose="020B0604020202020204" pitchFamily="34" charset="0"/>
                <a:cs typeface="Arial" panose="020B0604020202020204" pitchFamily="34" charset="0"/>
              </a:defRPr>
            </a:lvl1pPr>
          </a:lstStyle>
          <a:p>
            <a:pPr lvl="0"/>
            <a:r>
              <a:rPr lang="en-US" noProof="0"/>
              <a:t>00</a:t>
            </a:r>
          </a:p>
        </p:txBody>
      </p:sp>
      <p:sp>
        <p:nvSpPr>
          <p:cNvPr id="29" name="Triangle 28">
            <a:extLst>
              <a:ext uri="{FF2B5EF4-FFF2-40B4-BE49-F238E27FC236}">
                <a16:creationId xmlns:a16="http://schemas.microsoft.com/office/drawing/2014/main" id="{928DE6A4-1DF1-6F4A-8316-102B235B3727}"/>
              </a:ext>
            </a:extLst>
          </p:cNvPr>
          <p:cNvSpPr/>
          <p:nvPr userDrawn="1"/>
        </p:nvSpPr>
        <p:spPr>
          <a:xfrm rot="5400000">
            <a:off x="-24338" y="954072"/>
            <a:ext cx="228599" cy="1799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4346888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aseStudy_SIDEBAR Gradient">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endParaRPr lang="en-GB"/>
          </a:p>
        </p:txBody>
      </p:sp>
      <p:pic>
        <p:nvPicPr>
          <p:cNvPr id="20" name="Graphics">
            <a:extLst>
              <a:ext uri="{FF2B5EF4-FFF2-40B4-BE49-F238E27FC236}">
                <a16:creationId xmlns:a16="http://schemas.microsoft.com/office/drawing/2014/main" id="{E14E4409-3728-490A-AB72-0EEC9B1E538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Freeform: Shape 20">
            <a:extLst>
              <a:ext uri="{FF2B5EF4-FFF2-40B4-BE49-F238E27FC236}">
                <a16:creationId xmlns:a16="http://schemas.microsoft.com/office/drawing/2014/main" id="{783B00A4-20D6-495F-906F-445B9363312B}"/>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Logo">
            <a:extLst>
              <a:ext uri="{FF2B5EF4-FFF2-40B4-BE49-F238E27FC236}">
                <a16:creationId xmlns:a16="http://schemas.microsoft.com/office/drawing/2014/main" id="{E4355A66-8151-441E-ACDA-BF23348F00F5}"/>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bwMode="white">
          <a:xfrm>
            <a:off x="540000" y="1350000"/>
            <a:ext cx="2210400" cy="990000"/>
          </a:xfrm>
        </p:spPr>
        <p:txBody>
          <a:bodyPr/>
          <a:lstStyle>
            <a:lvl1pPr>
              <a:defRPr sz="2200">
                <a:solidFill>
                  <a:schemeClr val="bg1"/>
                </a:solidFill>
              </a:defRPr>
            </a:lvl1pPr>
          </a:lstStyle>
          <a:p>
            <a:r>
              <a:rPr lang="en-GB"/>
              <a:t>Click to add title</a:t>
            </a:r>
          </a:p>
        </p:txBody>
      </p:sp>
      <p:sp>
        <p:nvSpPr>
          <p:cNvPr id="6" name="Text Placeholder 5">
            <a:extLst>
              <a:ext uri="{FF2B5EF4-FFF2-40B4-BE49-F238E27FC236}">
                <a16:creationId xmlns:a16="http://schemas.microsoft.com/office/drawing/2014/main" id="{95BBD86D-97AD-430E-9A57-01ADDD608E45}"/>
              </a:ext>
            </a:extLst>
          </p:cNvPr>
          <p:cNvSpPr>
            <a:spLocks noGrp="1"/>
          </p:cNvSpPr>
          <p:nvPr>
            <p:ph type="body" sz="quarter" idx="21" hasCustomPrompt="1"/>
          </p:nvPr>
        </p:nvSpPr>
        <p:spPr>
          <a:xfrm>
            <a:off x="540000" y="4424400"/>
            <a:ext cx="2210400" cy="189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Enter &amp; 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22" name="Subtitle Eyebrow">
            <a:extLst>
              <a:ext uri="{FF2B5EF4-FFF2-40B4-BE49-F238E27FC236}">
                <a16:creationId xmlns:a16="http://schemas.microsoft.com/office/drawing/2014/main" id="{73F544EF-7F8D-4C5B-9DAD-E103EDE1988A}"/>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bg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a:t>Click to add Eyebrow text</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p:txBody>
          <a:bodyPr/>
          <a:lstStyle/>
          <a:p>
            <a:endParaRPr lang="en-GB"/>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a:pPr/>
              <a:t>‹#›</a:t>
            </a:fld>
            <a:endParaRPr lang="en-GB"/>
          </a:p>
        </p:txBody>
      </p:sp>
      <p:sp>
        <p:nvSpPr>
          <p:cNvPr id="11" name="Rectangle 10">
            <a:extLst>
              <a:ext uri="{FF2B5EF4-FFF2-40B4-BE49-F238E27FC236}">
                <a16:creationId xmlns:a16="http://schemas.microsoft.com/office/drawing/2014/main" id="{1E993132-4962-4315-B6BB-F342A1BE1232}"/>
              </a:ext>
            </a:extLst>
          </p:cNvPr>
          <p:cNvSpPr/>
          <p:nvPr userDrawn="1"/>
        </p:nvSpPr>
        <p:spPr>
          <a:xfrm>
            <a:off x="0" y="2340000"/>
            <a:ext cx="3015749" cy="1890000"/>
          </a:xfrm>
          <a:prstGeom prst="rect">
            <a:avLst/>
          </a:prstGeom>
          <a:solidFill>
            <a:srgbClr val="33415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400" noProof="0" err="1"/>
          </a:p>
        </p:txBody>
      </p:sp>
    </p:spTree>
    <p:extLst>
      <p:ext uri="{BB962C8B-B14F-4D97-AF65-F5344CB8AC3E}">
        <p14:creationId xmlns:p14="http://schemas.microsoft.com/office/powerpoint/2010/main" val="2438189597"/>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42195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sub with 3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850302"/>
            <a:ext cx="10515599" cy="443198"/>
          </a:xfrm>
        </p:spPr>
        <p:txBody>
          <a:bodyPr/>
          <a:lstStyle>
            <a:lvl1pPr>
              <a:defRPr sz="3200" spc="-20" baseline="0"/>
            </a:lvl1pPr>
          </a:lstStyle>
          <a:p>
            <a:r>
              <a:rPr lang="en-US" noProof="0"/>
              <a:t>Headline goes here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p>
            <a:fld id="{0F1B0725-83C4-8846-B9A2-02F6B1816295}" type="slidenum">
              <a:rPr lang="en-US" noProof="0" smtClean="0"/>
              <a:pPr/>
              <a:t>‹#›</a:t>
            </a:fld>
            <a:endParaRPr lang="en-US" noProof="0"/>
          </a:p>
        </p:txBody>
      </p:sp>
      <p:cxnSp>
        <p:nvCxnSpPr>
          <p:cNvPr id="5" name="Straight Connector 4">
            <a:extLst>
              <a:ext uri="{FF2B5EF4-FFF2-40B4-BE49-F238E27FC236}">
                <a16:creationId xmlns:a16="http://schemas.microsoft.com/office/drawing/2014/main" id="{98B89CC2-98BD-564D-8F71-8DC61A3A8866}"/>
              </a:ext>
            </a:extLst>
          </p:cNvPr>
          <p:cNvCxnSpPr>
            <a:cxnSpLocks/>
          </p:cNvCxnSpPr>
          <p:nvPr userDrawn="1"/>
        </p:nvCxnSpPr>
        <p:spPr>
          <a:xfrm>
            <a:off x="517525" y="1446183"/>
            <a:ext cx="111537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252787" cy="156133"/>
          </a:xfrm>
        </p:spPr>
        <p:txBody>
          <a:bodyPr/>
          <a:lstStyle>
            <a:lvl1pPr>
              <a:defRPr sz="1000" b="0" i="0" cap="all" spc="300" baseline="0">
                <a:latin typeface="Arial" panose="020B0604020202020204" pitchFamily="34" charset="0"/>
                <a:cs typeface="Arial" panose="020B0604020202020204" pitchFamily="34" charset="0"/>
              </a:defRPr>
            </a:lvl1pPr>
          </a:lstStyle>
          <a:p>
            <a:pPr lvl="0"/>
            <a:r>
              <a:rPr lang="en-US" noProof="0"/>
              <a:t>01 Eyebrow text</a:t>
            </a:r>
          </a:p>
        </p:txBody>
      </p:sp>
      <p:sp>
        <p:nvSpPr>
          <p:cNvPr id="14" name="Text Placeholder 13">
            <a:extLst>
              <a:ext uri="{FF2B5EF4-FFF2-40B4-BE49-F238E27FC236}">
                <a16:creationId xmlns:a16="http://schemas.microsoft.com/office/drawing/2014/main" id="{8128C666-93DC-3643-ACB6-D38D966B7D58}"/>
              </a:ext>
            </a:extLst>
          </p:cNvPr>
          <p:cNvSpPr>
            <a:spLocks noGrp="1"/>
          </p:cNvSpPr>
          <p:nvPr>
            <p:ph type="body" sz="quarter" idx="12" hasCustomPrompt="1"/>
          </p:nvPr>
        </p:nvSpPr>
        <p:spPr>
          <a:xfrm>
            <a:off x="517525" y="1700213"/>
            <a:ext cx="6442075" cy="585801"/>
          </a:xfrm>
        </p:spPr>
        <p:txBody>
          <a:bodyPr/>
          <a:lstStyle/>
          <a:p>
            <a:pPr lvl="0"/>
            <a:r>
              <a:rPr lang="en-US" noProof="0"/>
              <a:t>Lorem ipsum dolor sit amet, consectetur adipiscing elit, sed do eiusmod tempor incididunt ut labore</a:t>
            </a:r>
          </a:p>
        </p:txBody>
      </p:sp>
      <p:sp>
        <p:nvSpPr>
          <p:cNvPr id="16" name="Text Placeholder 15">
            <a:extLst>
              <a:ext uri="{FF2B5EF4-FFF2-40B4-BE49-F238E27FC236}">
                <a16:creationId xmlns:a16="http://schemas.microsoft.com/office/drawing/2014/main" id="{3F5F194D-C148-EF4D-B565-5803854CF806}"/>
              </a:ext>
            </a:extLst>
          </p:cNvPr>
          <p:cNvSpPr>
            <a:spLocks noGrp="1"/>
          </p:cNvSpPr>
          <p:nvPr>
            <p:ph type="body" sz="quarter" idx="13" hasCustomPrompt="1"/>
          </p:nvPr>
        </p:nvSpPr>
        <p:spPr>
          <a:xfrm>
            <a:off x="517525" y="2584450"/>
            <a:ext cx="3613150" cy="2571088"/>
          </a:xfrm>
        </p:spPr>
        <p:txBody>
          <a:bodyPr rIns="180000"/>
          <a:lstStyle>
            <a:lvl1pPr>
              <a:lnSpc>
                <a:spcPct val="120000"/>
              </a:lnSpc>
              <a:defRPr sz="1200" b="0" i="0">
                <a:latin typeface="Arial" panose="020B0604020202020204" pitchFamily="34" charset="0"/>
                <a:cs typeface="Arial" panose="020B0604020202020204" pitchFamily="34" charset="0"/>
              </a:defRPr>
            </a:lvl1pPr>
          </a:lstStyle>
          <a:p>
            <a:pPr lvl="0"/>
            <a:r>
              <a:rPr lang="en-US" noProof="0"/>
              <a:t>Lorem ipsum dolor sit amet, consectetur adipiscing elit, sed do eiusmod tempor incididunt ut labore et dolore magna aliqua. Ut enim ad minim veniam, quis nostrud exercitation ullamco laboris nisi ut aliquip ex ea commodo consequat. Duis aute irure dolor in.</a:t>
            </a:r>
          </a:p>
          <a:p>
            <a:pPr lvl="0"/>
            <a:r>
              <a:rPr lang="en-US" noProof="0"/>
              <a:t>Lorem ipsum dolor sit amet, consectetur adipiscing elit, sed do eiusmod tempor incididunt ut labore et dolore magna aliqua. Ut enim ad minim veniam. Lorem ipsum dolor sit amet, consectetur adipiscing elit, sed do eiusmod tempor incididunt ut labore.</a:t>
            </a:r>
          </a:p>
        </p:txBody>
      </p:sp>
      <p:sp>
        <p:nvSpPr>
          <p:cNvPr id="17" name="Text Placeholder 15">
            <a:extLst>
              <a:ext uri="{FF2B5EF4-FFF2-40B4-BE49-F238E27FC236}">
                <a16:creationId xmlns:a16="http://schemas.microsoft.com/office/drawing/2014/main" id="{2A084267-36AA-274F-8352-D7B7F918FD4D}"/>
              </a:ext>
            </a:extLst>
          </p:cNvPr>
          <p:cNvSpPr>
            <a:spLocks noGrp="1"/>
          </p:cNvSpPr>
          <p:nvPr>
            <p:ph type="body" sz="quarter" idx="14" hasCustomPrompt="1"/>
          </p:nvPr>
        </p:nvSpPr>
        <p:spPr>
          <a:xfrm>
            <a:off x="4295775" y="2584450"/>
            <a:ext cx="3603625" cy="2571088"/>
          </a:xfrm>
        </p:spPr>
        <p:txBody>
          <a:bodyPr rIns="180000"/>
          <a:lstStyle>
            <a:lvl1pPr>
              <a:lnSpc>
                <a:spcPct val="120000"/>
              </a:lnSpc>
              <a:defRPr sz="1200" b="0" i="0">
                <a:latin typeface="Arial" panose="020B0604020202020204" pitchFamily="34" charset="0"/>
                <a:cs typeface="Arial" panose="020B0604020202020204" pitchFamily="34" charset="0"/>
              </a:defRPr>
            </a:lvl1pPr>
          </a:lstStyle>
          <a:p>
            <a:pPr lvl="0"/>
            <a:r>
              <a:rPr lang="en-US" noProof="0"/>
              <a:t>Lorem ipsum dolor sit amet, consectetur adipiscing elit, sed do eiusmod tempor incididunt ut labore et dolore magna aliqua. Ut enim ad minim veniam, quis nostrud exercitation ullamco laboris nisi ut aliquip ex ea commodo consequat. Duis aute irure dolor in.</a:t>
            </a:r>
          </a:p>
          <a:p>
            <a:pPr lvl="0"/>
            <a:r>
              <a:rPr lang="en-US" noProof="0"/>
              <a:t>Lorem ipsum dolor sit amet, consectetur adipiscing elit, sed do eiusmod tempor incididunt ut labore et dolore magna aliqua. Ut enim ad minim veniam. Lorem ipsum dolor sit amet, consectetur adipiscing elit, sed do eiusmod tempor incididunt ut labore.</a:t>
            </a:r>
          </a:p>
        </p:txBody>
      </p:sp>
      <p:sp>
        <p:nvSpPr>
          <p:cNvPr id="18" name="Text Placeholder 15">
            <a:extLst>
              <a:ext uri="{FF2B5EF4-FFF2-40B4-BE49-F238E27FC236}">
                <a16:creationId xmlns:a16="http://schemas.microsoft.com/office/drawing/2014/main" id="{0377B44F-CD9D-FD45-A1D9-B0654116258F}"/>
              </a:ext>
            </a:extLst>
          </p:cNvPr>
          <p:cNvSpPr>
            <a:spLocks noGrp="1"/>
          </p:cNvSpPr>
          <p:nvPr>
            <p:ph type="body" sz="quarter" idx="15" hasCustomPrompt="1"/>
          </p:nvPr>
        </p:nvSpPr>
        <p:spPr>
          <a:xfrm>
            <a:off x="8058151" y="2584450"/>
            <a:ext cx="3613150" cy="2571088"/>
          </a:xfrm>
        </p:spPr>
        <p:txBody>
          <a:bodyPr rIns="180000"/>
          <a:lstStyle>
            <a:lvl1pPr>
              <a:lnSpc>
                <a:spcPct val="120000"/>
              </a:lnSpc>
              <a:defRPr sz="1200" b="0" i="0">
                <a:latin typeface="Arial" panose="020B0604020202020204" pitchFamily="34" charset="0"/>
                <a:cs typeface="Arial" panose="020B0604020202020204" pitchFamily="34" charset="0"/>
              </a:defRPr>
            </a:lvl1pPr>
          </a:lstStyle>
          <a:p>
            <a:pPr lvl="0"/>
            <a:r>
              <a:rPr lang="en-US" noProof="0"/>
              <a:t>Lorem ipsum dolor sit amet, consectetur adipiscing elit, sed do eiusmod tempor incididunt ut labore et dolore magna aliqua. Ut enim ad minim veniam, quis nostrud exercitation ullamco laboris nisi ut aliquip ex ea commodo consequat. Duis aute irure dolor in.</a:t>
            </a:r>
          </a:p>
          <a:p>
            <a:pPr lvl="0"/>
            <a:r>
              <a:rPr lang="en-US" noProof="0"/>
              <a:t>Lorem ipsum dolor sit amet, consectetur adipiscing elit, sed do eiusmod tempor incididunt ut labore et dolore magna aliqua. Ut enim ad minim veniam. Lorem ipsum dolor sit amet, consectetur adipiscing elit, sed do eiusmod tempor incididunt ut labore.</a:t>
            </a:r>
          </a:p>
        </p:txBody>
      </p:sp>
    </p:spTree>
    <p:extLst>
      <p:ext uri="{BB962C8B-B14F-4D97-AF65-F5344CB8AC3E}">
        <p14:creationId xmlns:p14="http://schemas.microsoft.com/office/powerpoint/2010/main" val="714845970"/>
      </p:ext>
    </p:extLst>
  </p:cSld>
  <p:clrMapOvr>
    <a:masterClrMapping/>
  </p:clrMapOvr>
  <p:extLst>
    <p:ext uri="{DCECCB84-F9BA-43D5-87BE-67443E8EF086}">
      <p15:sldGuideLst xmlns:p15="http://schemas.microsoft.com/office/powerpoint/2012/main">
        <p15:guide id="1" orient="horz" pos="107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sub with 2 col side bar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F772629-50C1-D247-BBE4-C2EB149535C2}"/>
              </a:ext>
            </a:extLst>
          </p:cNvPr>
          <p:cNvSpPr/>
          <p:nvPr userDrawn="1"/>
        </p:nvSpPr>
        <p:spPr>
          <a:xfrm>
            <a:off x="9382538" y="0"/>
            <a:ext cx="280946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850302"/>
            <a:ext cx="7381875" cy="443198"/>
          </a:xfrm>
        </p:spPr>
        <p:txBody>
          <a:bodyPr/>
          <a:lstStyle>
            <a:lvl1pPr>
              <a:defRPr sz="3200" spc="-20" baseline="0"/>
            </a:lvl1pPr>
          </a:lstStyle>
          <a:p>
            <a:r>
              <a:rPr lang="en-US" noProof="0"/>
              <a:t>Headline goes here</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chemeClr val="bg1"/>
                </a:solidFill>
              </a:defRPr>
            </a:lvl1pPr>
          </a:lstStyle>
          <a:p>
            <a:fld id="{0F1B0725-83C4-8846-B9A2-02F6B1816295}" type="slidenum">
              <a:rPr lang="en-US" noProof="0" smtClean="0"/>
              <a:pPr/>
              <a:t>‹#›</a:t>
            </a:fld>
            <a:endParaRPr lang="en-US" noProof="0"/>
          </a:p>
        </p:txBody>
      </p:sp>
      <p:cxnSp>
        <p:nvCxnSpPr>
          <p:cNvPr id="5" name="Straight Connector 4">
            <a:extLst>
              <a:ext uri="{FF2B5EF4-FFF2-40B4-BE49-F238E27FC236}">
                <a16:creationId xmlns:a16="http://schemas.microsoft.com/office/drawing/2014/main" id="{98B89CC2-98BD-564D-8F71-8DC61A3A8866}"/>
              </a:ext>
            </a:extLst>
          </p:cNvPr>
          <p:cNvCxnSpPr>
            <a:cxnSpLocks/>
          </p:cNvCxnSpPr>
          <p:nvPr userDrawn="1"/>
        </p:nvCxnSpPr>
        <p:spPr>
          <a:xfrm>
            <a:off x="517525" y="1446183"/>
            <a:ext cx="83248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252787" cy="156133"/>
          </a:xfrm>
        </p:spPr>
        <p:txBody>
          <a:bodyPr/>
          <a:lstStyle>
            <a:lvl1pPr>
              <a:defRPr sz="1000" b="0" i="0" cap="all" spc="300" baseline="0">
                <a:latin typeface="Arial" panose="020B0604020202020204" pitchFamily="34" charset="0"/>
                <a:cs typeface="Arial" panose="020B0604020202020204" pitchFamily="34" charset="0"/>
              </a:defRPr>
            </a:lvl1pPr>
          </a:lstStyle>
          <a:p>
            <a:pPr lvl="0"/>
            <a:r>
              <a:rPr lang="en-US" noProof="0"/>
              <a:t>01 Eyebrow text</a:t>
            </a:r>
          </a:p>
        </p:txBody>
      </p:sp>
      <p:sp>
        <p:nvSpPr>
          <p:cNvPr id="14" name="Text Placeholder 13">
            <a:extLst>
              <a:ext uri="{FF2B5EF4-FFF2-40B4-BE49-F238E27FC236}">
                <a16:creationId xmlns:a16="http://schemas.microsoft.com/office/drawing/2014/main" id="{8128C666-93DC-3643-ACB6-D38D966B7D58}"/>
              </a:ext>
            </a:extLst>
          </p:cNvPr>
          <p:cNvSpPr>
            <a:spLocks noGrp="1"/>
          </p:cNvSpPr>
          <p:nvPr>
            <p:ph type="body" sz="quarter" idx="12" hasCustomPrompt="1"/>
          </p:nvPr>
        </p:nvSpPr>
        <p:spPr>
          <a:xfrm>
            <a:off x="517525" y="1699200"/>
            <a:ext cx="6442075" cy="585801"/>
          </a:xfrm>
        </p:spPr>
        <p:txBody>
          <a:bodyPr/>
          <a:lstStyle/>
          <a:p>
            <a:pPr lvl="0"/>
            <a:r>
              <a:rPr lang="en-US" noProof="0"/>
              <a:t>Lorem ipsum dolor sit amet, consectetur adipiscing elit, sed do eiusmod tempor incididunt ut labore</a:t>
            </a:r>
          </a:p>
        </p:txBody>
      </p:sp>
      <p:sp>
        <p:nvSpPr>
          <p:cNvPr id="16" name="Text Placeholder 15">
            <a:extLst>
              <a:ext uri="{FF2B5EF4-FFF2-40B4-BE49-F238E27FC236}">
                <a16:creationId xmlns:a16="http://schemas.microsoft.com/office/drawing/2014/main" id="{3F5F194D-C148-EF4D-B565-5803854CF806}"/>
              </a:ext>
            </a:extLst>
          </p:cNvPr>
          <p:cNvSpPr>
            <a:spLocks noGrp="1"/>
          </p:cNvSpPr>
          <p:nvPr>
            <p:ph type="body" sz="quarter" idx="13" hasCustomPrompt="1"/>
          </p:nvPr>
        </p:nvSpPr>
        <p:spPr>
          <a:xfrm>
            <a:off x="517525" y="2584450"/>
            <a:ext cx="3613150" cy="2571088"/>
          </a:xfrm>
        </p:spPr>
        <p:txBody>
          <a:bodyPr rIns="180000"/>
          <a:lstStyle>
            <a:lvl1pPr>
              <a:lnSpc>
                <a:spcPct val="120000"/>
              </a:lnSpc>
              <a:defRPr sz="1200" b="0">
                <a:latin typeface="+mn-lt"/>
              </a:defRPr>
            </a:lvl1pPr>
          </a:lstStyle>
          <a:p>
            <a:pPr lvl="0"/>
            <a:r>
              <a:rPr lang="en-US" noProof="0"/>
              <a:t>Lorem ipsum dolor sit amet, consectetur adipiscing elit, sed do eiusmod tempor incididunt ut labore et dolore magna aliqua. Ut enim ad minim veniam, quis nostrud exercitation ullamco laboris nisi ut aliquip ex ea commodo consequat. Duis aute irure dolor in.</a:t>
            </a:r>
          </a:p>
          <a:p>
            <a:pPr lvl="0"/>
            <a:r>
              <a:rPr lang="en-US" noProof="0"/>
              <a:t>Lorem ipsum dolor sit amet, consectetur adipiscing elit, sed do eiusmod tempor incididunt ut labore et dolore magna aliqua. Ut enim ad minim veniam. Lorem ipsum dolor sit amet, consectetur adipiscing elit, sed do eiusmod tempor incididunt ut labore.</a:t>
            </a:r>
          </a:p>
        </p:txBody>
      </p:sp>
      <p:sp>
        <p:nvSpPr>
          <p:cNvPr id="17" name="Text Placeholder 15">
            <a:extLst>
              <a:ext uri="{FF2B5EF4-FFF2-40B4-BE49-F238E27FC236}">
                <a16:creationId xmlns:a16="http://schemas.microsoft.com/office/drawing/2014/main" id="{2A084267-36AA-274F-8352-D7B7F918FD4D}"/>
              </a:ext>
            </a:extLst>
          </p:cNvPr>
          <p:cNvSpPr>
            <a:spLocks noGrp="1"/>
          </p:cNvSpPr>
          <p:nvPr>
            <p:ph type="body" sz="quarter" idx="14" hasCustomPrompt="1"/>
          </p:nvPr>
        </p:nvSpPr>
        <p:spPr>
          <a:xfrm>
            <a:off x="4295775" y="2584450"/>
            <a:ext cx="3603625" cy="2571088"/>
          </a:xfrm>
        </p:spPr>
        <p:txBody>
          <a:bodyPr rIns="180000"/>
          <a:lstStyle>
            <a:lvl1pPr>
              <a:lnSpc>
                <a:spcPct val="120000"/>
              </a:lnSpc>
              <a:defRPr sz="1200" b="0">
                <a:latin typeface="+mn-lt"/>
              </a:defRPr>
            </a:lvl1pPr>
          </a:lstStyle>
          <a:p>
            <a:pPr lvl="0"/>
            <a:r>
              <a:rPr lang="en-US" noProof="0"/>
              <a:t>Lorem ipsum dolor sit amet, consectetur adipiscing elit, sed do eiusmod tempor incididunt ut labore et dolore magna aliqua. Ut enim ad minim veniam, quis nostrud exercitation ullamco laboris nisi ut aliquip ex ea commodo consequat. Duis aute irure dolor in.</a:t>
            </a:r>
          </a:p>
          <a:p>
            <a:pPr lvl="0"/>
            <a:r>
              <a:rPr lang="en-US" noProof="0"/>
              <a:t>Lorem ipsum dolor sit amet, consectetur adipiscing elit, sed do eiusmod tempor incididunt ut labore et dolore magna aliqua. Ut enim ad minim veniam. Lorem ipsum dolor sit amet, consectetur adipiscing elit, sed do eiusmod tempor incididunt ut labore.</a:t>
            </a:r>
          </a:p>
        </p:txBody>
      </p:sp>
      <p:sp>
        <p:nvSpPr>
          <p:cNvPr id="7" name="Text Placeholder 6">
            <a:extLst>
              <a:ext uri="{FF2B5EF4-FFF2-40B4-BE49-F238E27FC236}">
                <a16:creationId xmlns:a16="http://schemas.microsoft.com/office/drawing/2014/main" id="{9078D9BA-2112-C74D-8CB4-490277E65D01}"/>
              </a:ext>
            </a:extLst>
          </p:cNvPr>
          <p:cNvSpPr>
            <a:spLocks noGrp="1"/>
          </p:cNvSpPr>
          <p:nvPr>
            <p:ph type="body" sz="quarter" idx="15" hasCustomPrompt="1"/>
          </p:nvPr>
        </p:nvSpPr>
        <p:spPr>
          <a:xfrm>
            <a:off x="9785349" y="1715930"/>
            <a:ext cx="2091691" cy="1169510"/>
          </a:xfrm>
        </p:spPr>
        <p:txBody>
          <a:bodyPr wrap="square">
            <a:noAutofit/>
          </a:bodyPr>
          <a:lstStyle>
            <a:lvl1pPr>
              <a:lnSpc>
                <a:spcPct val="90000"/>
              </a:lnSpc>
              <a:defRPr sz="3200" b="1" i="0" spc="-20" baseline="0">
                <a:solidFill>
                  <a:schemeClr val="bg1"/>
                </a:solidFill>
                <a:latin typeface="Arial Black" panose="020B0604020202020204" pitchFamily="34" charset="0"/>
                <a:cs typeface="Arial Black" panose="020B0604020202020204" pitchFamily="34" charset="0"/>
              </a:defRPr>
            </a:lvl1pPr>
          </a:lstStyle>
          <a:p>
            <a:pPr lvl="0"/>
            <a:r>
              <a:rPr lang="en-US" noProof="0"/>
              <a:t>Colorful side bar</a:t>
            </a:r>
          </a:p>
        </p:txBody>
      </p:sp>
      <p:sp>
        <p:nvSpPr>
          <p:cNvPr id="15" name="Triangle 14">
            <a:extLst>
              <a:ext uri="{FF2B5EF4-FFF2-40B4-BE49-F238E27FC236}">
                <a16:creationId xmlns:a16="http://schemas.microsoft.com/office/drawing/2014/main" id="{3344FA1B-D5E1-9C40-A6FD-BBA20DE91B38}"/>
              </a:ext>
            </a:extLst>
          </p:cNvPr>
          <p:cNvSpPr/>
          <p:nvPr userDrawn="1"/>
        </p:nvSpPr>
        <p:spPr>
          <a:xfrm rot="5400000">
            <a:off x="9358203" y="1795554"/>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85349675"/>
      </p:ext>
    </p:extLst>
  </p:cSld>
  <p:clrMapOvr>
    <a:masterClrMapping/>
  </p:clrMapOvr>
  <p:extLst>
    <p:ext uri="{DCECCB84-F9BA-43D5-87BE-67443E8EF086}">
      <p15:sldGuideLst xmlns:p15="http://schemas.microsoft.com/office/powerpoint/2012/main">
        <p15:guide id="1" orient="horz" pos="107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2 col with image">
    <p:spTree>
      <p:nvGrpSpPr>
        <p:cNvPr id="1" name=""/>
        <p:cNvGrpSpPr/>
        <p:nvPr/>
      </p:nvGrpSpPr>
      <p:grpSpPr>
        <a:xfrm>
          <a:off x="0" y="0"/>
          <a:ext cx="0" cy="0"/>
          <a:chOff x="0" y="0"/>
          <a:chExt cx="0" cy="0"/>
        </a:xfrm>
      </p:grpSpPr>
      <p:sp>
        <p:nvSpPr>
          <p:cNvPr id="48" name="Picture Placeholder 47">
            <a:extLst>
              <a:ext uri="{FF2B5EF4-FFF2-40B4-BE49-F238E27FC236}">
                <a16:creationId xmlns:a16="http://schemas.microsoft.com/office/drawing/2014/main" id="{2E102B35-8AFB-F946-A09E-C083F79AAC91}"/>
              </a:ext>
            </a:extLst>
          </p:cNvPr>
          <p:cNvSpPr>
            <a:spLocks noGrp="1"/>
          </p:cNvSpPr>
          <p:nvPr>
            <p:ph type="pic" sz="quarter" idx="15" hasCustomPrompt="1"/>
          </p:nvPr>
        </p:nvSpPr>
        <p:spPr>
          <a:xfrm>
            <a:off x="6542039" y="1"/>
            <a:ext cx="5649960" cy="6857999"/>
          </a:xfrm>
          <a:custGeom>
            <a:avLst/>
            <a:gdLst>
              <a:gd name="connsiteX0" fmla="*/ 0 w 5646785"/>
              <a:gd name="connsiteY0" fmla="*/ 0 h 6857999"/>
              <a:gd name="connsiteX1" fmla="*/ 5646785 w 5646785"/>
              <a:gd name="connsiteY1" fmla="*/ 0 h 6857999"/>
              <a:gd name="connsiteX2" fmla="*/ 5646785 w 5646785"/>
              <a:gd name="connsiteY2" fmla="*/ 6857999 h 6857999"/>
              <a:gd name="connsiteX3" fmla="*/ 0 w 5646785"/>
              <a:gd name="connsiteY3" fmla="*/ 6857999 h 6857999"/>
              <a:gd name="connsiteX4" fmla="*/ 0 w 5646785"/>
              <a:gd name="connsiteY4" fmla="*/ 1171578 h 6857999"/>
              <a:gd name="connsiteX5" fmla="*/ 179923 w 5646785"/>
              <a:gd name="connsiteY5" fmla="*/ 1043269 h 6857999"/>
              <a:gd name="connsiteX6" fmla="*/ 0 w 5646785"/>
              <a:gd name="connsiteY6" fmla="*/ 916489 h 6857999"/>
              <a:gd name="connsiteX0" fmla="*/ 3175 w 5649960"/>
              <a:gd name="connsiteY0" fmla="*/ 0 h 6857999"/>
              <a:gd name="connsiteX1" fmla="*/ 5649960 w 5649960"/>
              <a:gd name="connsiteY1" fmla="*/ 0 h 6857999"/>
              <a:gd name="connsiteX2" fmla="*/ 5649960 w 5649960"/>
              <a:gd name="connsiteY2" fmla="*/ 6857999 h 6857999"/>
              <a:gd name="connsiteX3" fmla="*/ 3175 w 5649960"/>
              <a:gd name="connsiteY3" fmla="*/ 6857999 h 6857999"/>
              <a:gd name="connsiteX4" fmla="*/ 3175 w 5649960"/>
              <a:gd name="connsiteY4" fmla="*/ 1171578 h 6857999"/>
              <a:gd name="connsiteX5" fmla="*/ 183098 w 5649960"/>
              <a:gd name="connsiteY5" fmla="*/ 1043269 h 6857999"/>
              <a:gd name="connsiteX6" fmla="*/ 0 w 5649960"/>
              <a:gd name="connsiteY6" fmla="*/ 932364 h 6857999"/>
              <a:gd name="connsiteX7" fmla="*/ 3175 w 5649960"/>
              <a:gd name="connsiteY7" fmla="*/ 0 h 6857999"/>
              <a:gd name="connsiteX0" fmla="*/ 3175 w 5649960"/>
              <a:gd name="connsiteY0" fmla="*/ 0 h 6857999"/>
              <a:gd name="connsiteX1" fmla="*/ 5649960 w 5649960"/>
              <a:gd name="connsiteY1" fmla="*/ 0 h 6857999"/>
              <a:gd name="connsiteX2" fmla="*/ 5649960 w 5649960"/>
              <a:gd name="connsiteY2" fmla="*/ 6857999 h 6857999"/>
              <a:gd name="connsiteX3" fmla="*/ 3175 w 5649960"/>
              <a:gd name="connsiteY3" fmla="*/ 6857999 h 6857999"/>
              <a:gd name="connsiteX4" fmla="*/ 3175 w 5649960"/>
              <a:gd name="connsiteY4" fmla="*/ 1171578 h 6857999"/>
              <a:gd name="connsiteX5" fmla="*/ 183098 w 5649960"/>
              <a:gd name="connsiteY5" fmla="*/ 1043269 h 6857999"/>
              <a:gd name="connsiteX6" fmla="*/ 0 w 5649960"/>
              <a:gd name="connsiteY6" fmla="*/ 872039 h 6857999"/>
              <a:gd name="connsiteX7" fmla="*/ 3175 w 5649960"/>
              <a:gd name="connsiteY7" fmla="*/ 0 h 6857999"/>
              <a:gd name="connsiteX0" fmla="*/ 3175 w 5649960"/>
              <a:gd name="connsiteY0" fmla="*/ 0 h 6857999"/>
              <a:gd name="connsiteX1" fmla="*/ 5649960 w 5649960"/>
              <a:gd name="connsiteY1" fmla="*/ 0 h 6857999"/>
              <a:gd name="connsiteX2" fmla="*/ 5649960 w 5649960"/>
              <a:gd name="connsiteY2" fmla="*/ 6857999 h 6857999"/>
              <a:gd name="connsiteX3" fmla="*/ 3175 w 5649960"/>
              <a:gd name="connsiteY3" fmla="*/ 6857999 h 6857999"/>
              <a:gd name="connsiteX4" fmla="*/ 3175 w 5649960"/>
              <a:gd name="connsiteY4" fmla="*/ 1171578 h 6857999"/>
              <a:gd name="connsiteX5" fmla="*/ 183098 w 5649960"/>
              <a:gd name="connsiteY5" fmla="*/ 1043269 h 6857999"/>
              <a:gd name="connsiteX6" fmla="*/ 0 w 5649960"/>
              <a:gd name="connsiteY6" fmla="*/ 926014 h 6857999"/>
              <a:gd name="connsiteX7" fmla="*/ 3175 w 5649960"/>
              <a:gd name="connsiteY7" fmla="*/ 0 h 6857999"/>
              <a:gd name="connsiteX0" fmla="*/ 3175 w 5649960"/>
              <a:gd name="connsiteY0" fmla="*/ 0 h 6857999"/>
              <a:gd name="connsiteX1" fmla="*/ 5649960 w 5649960"/>
              <a:gd name="connsiteY1" fmla="*/ 0 h 6857999"/>
              <a:gd name="connsiteX2" fmla="*/ 5649960 w 5649960"/>
              <a:gd name="connsiteY2" fmla="*/ 6857999 h 6857999"/>
              <a:gd name="connsiteX3" fmla="*/ 3175 w 5649960"/>
              <a:gd name="connsiteY3" fmla="*/ 6857999 h 6857999"/>
              <a:gd name="connsiteX4" fmla="*/ 3175 w 5649960"/>
              <a:gd name="connsiteY4" fmla="*/ 1206503 h 6857999"/>
              <a:gd name="connsiteX5" fmla="*/ 183098 w 5649960"/>
              <a:gd name="connsiteY5" fmla="*/ 1043269 h 6857999"/>
              <a:gd name="connsiteX6" fmla="*/ 0 w 5649960"/>
              <a:gd name="connsiteY6" fmla="*/ 926014 h 6857999"/>
              <a:gd name="connsiteX7" fmla="*/ 3175 w 5649960"/>
              <a:gd name="connsiteY7" fmla="*/ 0 h 6857999"/>
              <a:gd name="connsiteX0" fmla="*/ 3175 w 5649960"/>
              <a:gd name="connsiteY0" fmla="*/ 0 h 6857999"/>
              <a:gd name="connsiteX1" fmla="*/ 5649960 w 5649960"/>
              <a:gd name="connsiteY1" fmla="*/ 0 h 6857999"/>
              <a:gd name="connsiteX2" fmla="*/ 5649960 w 5649960"/>
              <a:gd name="connsiteY2" fmla="*/ 6857999 h 6857999"/>
              <a:gd name="connsiteX3" fmla="*/ 3175 w 5649960"/>
              <a:gd name="connsiteY3" fmla="*/ 6857999 h 6857999"/>
              <a:gd name="connsiteX4" fmla="*/ 3175 w 5649960"/>
              <a:gd name="connsiteY4" fmla="*/ 1155703 h 6857999"/>
              <a:gd name="connsiteX5" fmla="*/ 183098 w 5649960"/>
              <a:gd name="connsiteY5" fmla="*/ 1043269 h 6857999"/>
              <a:gd name="connsiteX6" fmla="*/ 0 w 5649960"/>
              <a:gd name="connsiteY6" fmla="*/ 926014 h 6857999"/>
              <a:gd name="connsiteX7" fmla="*/ 3175 w 5649960"/>
              <a:gd name="connsiteY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9960" h="6857999">
                <a:moveTo>
                  <a:pt x="3175" y="0"/>
                </a:moveTo>
                <a:lnTo>
                  <a:pt x="5649960" y="0"/>
                </a:lnTo>
                <a:lnTo>
                  <a:pt x="5649960" y="6857999"/>
                </a:lnTo>
                <a:lnTo>
                  <a:pt x="3175" y="6857999"/>
                </a:lnTo>
                <a:lnTo>
                  <a:pt x="3175" y="1155703"/>
                </a:lnTo>
                <a:lnTo>
                  <a:pt x="183098" y="1043269"/>
                </a:lnTo>
                <a:lnTo>
                  <a:pt x="0" y="926014"/>
                </a:lnTo>
                <a:cubicBezTo>
                  <a:pt x="0" y="620518"/>
                  <a:pt x="3175" y="305496"/>
                  <a:pt x="3175" y="0"/>
                </a:cubicBezTo>
                <a:close/>
              </a:path>
            </a:pathLst>
          </a:custGeom>
          <a:solidFill>
            <a:srgbClr val="CCD1DB"/>
          </a:solidFill>
        </p:spPr>
        <p:txBody>
          <a:bodyPr wrap="square" lIns="0" tIns="360000" rIns="503998">
            <a:noAutofit/>
          </a:bodyPr>
          <a:lstStyle>
            <a:lvl1pPr algn="r">
              <a:defRPr sz="1200" b="0" i="0">
                <a:solidFill>
                  <a:srgbClr val="33415C"/>
                </a:solidFill>
                <a:latin typeface="Arial" panose="020B0604020202020204" pitchFamily="34" charset="0"/>
                <a:cs typeface="Arial" panose="020B0604020202020204" pitchFamily="34" charset="0"/>
              </a:defRPr>
            </a:lvl1pPr>
          </a:lstStyle>
          <a:p>
            <a:r>
              <a:rPr lang="en-US" noProof="0"/>
              <a:t>Drag your image here</a:t>
            </a:r>
          </a:p>
        </p:txBody>
      </p:sp>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850302"/>
            <a:ext cx="5129262" cy="886397"/>
          </a:xfrm>
        </p:spPr>
        <p:txBody>
          <a:bodyPr wrap="square">
            <a:spAutoFit/>
          </a:bodyPr>
          <a:lstStyle>
            <a:lvl1pPr>
              <a:defRPr sz="3200" spc="-20" baseline="0"/>
            </a:lvl1pPr>
          </a:lstStyle>
          <a:p>
            <a:r>
              <a:rPr lang="en-US" noProof="0"/>
              <a:t>Headline here over two lines</a:t>
            </a:r>
          </a:p>
        </p:txBody>
      </p:sp>
      <p:sp>
        <p:nvSpPr>
          <p:cNvPr id="3" name="Slide Number Placeholder 2">
            <a:extLst>
              <a:ext uri="{FF2B5EF4-FFF2-40B4-BE49-F238E27FC236}">
                <a16:creationId xmlns:a16="http://schemas.microsoft.com/office/drawing/2014/main" id="{6CF13B1C-3F6C-7746-ABBC-6C7F47DA1A71}"/>
              </a:ext>
            </a:extLst>
          </p:cNvPr>
          <p:cNvSpPr>
            <a:spLocks noGrp="1"/>
          </p:cNvSpPr>
          <p:nvPr>
            <p:ph type="sldNum" sz="quarter" idx="10"/>
          </p:nvPr>
        </p:nvSpPr>
        <p:spPr/>
        <p:txBody>
          <a:bodyPr/>
          <a:lstStyle>
            <a:lvl1pPr>
              <a:defRPr>
                <a:solidFill>
                  <a:schemeClr val="bg1"/>
                </a:solidFill>
              </a:defRPr>
            </a:lvl1pPr>
          </a:lstStyle>
          <a:p>
            <a:fld id="{0F1B0725-83C4-8846-B9A2-02F6B1816295}" type="slidenum">
              <a:rPr lang="en-US" noProof="0" smtClean="0"/>
              <a:pPr/>
              <a:t>‹#›</a:t>
            </a:fld>
            <a:endParaRPr lang="en-US" noProof="0"/>
          </a:p>
        </p:txBody>
      </p:sp>
      <p:cxnSp>
        <p:nvCxnSpPr>
          <p:cNvPr id="5" name="Straight Connector 4">
            <a:extLst>
              <a:ext uri="{FF2B5EF4-FFF2-40B4-BE49-F238E27FC236}">
                <a16:creationId xmlns:a16="http://schemas.microsoft.com/office/drawing/2014/main" id="{98B89CC2-98BD-564D-8F71-8DC61A3A8866}"/>
              </a:ext>
            </a:extLst>
          </p:cNvPr>
          <p:cNvCxnSpPr>
            <a:cxnSpLocks/>
          </p:cNvCxnSpPr>
          <p:nvPr userDrawn="1"/>
        </p:nvCxnSpPr>
        <p:spPr>
          <a:xfrm>
            <a:off x="517525" y="1932076"/>
            <a:ext cx="54991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252787" cy="156133"/>
          </a:xfrm>
        </p:spPr>
        <p:txBody>
          <a:bodyPr/>
          <a:lstStyle>
            <a:lvl1pPr>
              <a:defRPr sz="1000" b="0" i="0" cap="all" spc="300" baseline="0">
                <a:latin typeface="Arial" panose="020B0604020202020204" pitchFamily="34" charset="0"/>
                <a:cs typeface="Arial" panose="020B0604020202020204" pitchFamily="34" charset="0"/>
              </a:defRPr>
            </a:lvl1pPr>
          </a:lstStyle>
          <a:p>
            <a:pPr lvl="0"/>
            <a:r>
              <a:rPr lang="en-US" noProof="0"/>
              <a:t>01 Eyebrow text</a:t>
            </a:r>
          </a:p>
        </p:txBody>
      </p:sp>
      <p:sp>
        <p:nvSpPr>
          <p:cNvPr id="14" name="Text Placeholder 13">
            <a:extLst>
              <a:ext uri="{FF2B5EF4-FFF2-40B4-BE49-F238E27FC236}">
                <a16:creationId xmlns:a16="http://schemas.microsoft.com/office/drawing/2014/main" id="{8128C666-93DC-3643-ACB6-D38D966B7D58}"/>
              </a:ext>
            </a:extLst>
          </p:cNvPr>
          <p:cNvSpPr>
            <a:spLocks noGrp="1"/>
          </p:cNvSpPr>
          <p:nvPr>
            <p:ph type="body" sz="quarter" idx="12" hasCustomPrompt="1"/>
          </p:nvPr>
        </p:nvSpPr>
        <p:spPr>
          <a:xfrm>
            <a:off x="517526" y="2186315"/>
            <a:ext cx="5491164" cy="520655"/>
          </a:xfrm>
        </p:spPr>
        <p:txBody>
          <a:bodyPr/>
          <a:lstStyle>
            <a:lvl1pPr>
              <a:defRPr sz="1600"/>
            </a:lvl1pPr>
          </a:lstStyle>
          <a:p>
            <a:pPr lvl="0"/>
            <a:r>
              <a:rPr lang="en-US" noProof="0"/>
              <a:t>Lorem ipsum dolor sit amet, consectetur adipiscing elit, sed do eiusmod tempor incididunt ut labore</a:t>
            </a:r>
          </a:p>
        </p:txBody>
      </p:sp>
      <p:sp>
        <p:nvSpPr>
          <p:cNvPr id="16" name="Text Placeholder 15">
            <a:extLst>
              <a:ext uri="{FF2B5EF4-FFF2-40B4-BE49-F238E27FC236}">
                <a16:creationId xmlns:a16="http://schemas.microsoft.com/office/drawing/2014/main" id="{3F5F194D-C148-EF4D-B565-5803854CF806}"/>
              </a:ext>
            </a:extLst>
          </p:cNvPr>
          <p:cNvSpPr>
            <a:spLocks noGrp="1"/>
          </p:cNvSpPr>
          <p:nvPr>
            <p:ph type="body" sz="quarter" idx="13" hasCustomPrompt="1"/>
          </p:nvPr>
        </p:nvSpPr>
        <p:spPr>
          <a:xfrm>
            <a:off x="517525" y="2952000"/>
            <a:ext cx="2662238" cy="1752403"/>
          </a:xfrm>
        </p:spPr>
        <p:txBody>
          <a:bodyPr rIns="180000"/>
          <a:lstStyle>
            <a:lvl1pPr>
              <a:lnSpc>
                <a:spcPct val="120000"/>
              </a:lnSpc>
              <a:defRPr sz="1200" b="0">
                <a:latin typeface="+mn-lt"/>
              </a:defRPr>
            </a:lvl1pPr>
          </a:lstStyle>
          <a:p>
            <a:pPr lvl="0"/>
            <a:r>
              <a:rPr lang="en-US" noProof="0"/>
              <a:t>Lorem ipsum dolor sit amet, consectetur adipiscing elit, sed do eiusmod tempor incididunt ut labore et dolore magna aliqua. Ut enim ad minim veniam, quis nostrud exercitation ullamco laboris nisi ut aliquip ex ea commodo consequat. Duis aute irure dolor in.</a:t>
            </a:r>
          </a:p>
        </p:txBody>
      </p:sp>
      <p:sp>
        <p:nvSpPr>
          <p:cNvPr id="17" name="Text Placeholder 15">
            <a:extLst>
              <a:ext uri="{FF2B5EF4-FFF2-40B4-BE49-F238E27FC236}">
                <a16:creationId xmlns:a16="http://schemas.microsoft.com/office/drawing/2014/main" id="{2A084267-36AA-274F-8352-D7B7F918FD4D}"/>
              </a:ext>
            </a:extLst>
          </p:cNvPr>
          <p:cNvSpPr>
            <a:spLocks noGrp="1"/>
          </p:cNvSpPr>
          <p:nvPr>
            <p:ph type="body" sz="quarter" idx="14" hasCustomPrompt="1"/>
          </p:nvPr>
        </p:nvSpPr>
        <p:spPr>
          <a:xfrm>
            <a:off x="3346451" y="2952000"/>
            <a:ext cx="2662238" cy="1752403"/>
          </a:xfrm>
        </p:spPr>
        <p:txBody>
          <a:bodyPr rIns="180000"/>
          <a:lstStyle>
            <a:lvl1pPr>
              <a:lnSpc>
                <a:spcPct val="120000"/>
              </a:lnSpc>
              <a:defRPr sz="1200" b="0">
                <a:latin typeface="+mn-lt"/>
              </a:defRPr>
            </a:lvl1pPr>
          </a:lstStyle>
          <a:p>
            <a:pPr lvl="0"/>
            <a:r>
              <a:rPr lang="en-US" noProof="0"/>
              <a:t>Lorem ipsum dolor sit amet, consectetur adipiscing elit, sed do eiusmod tempor incididunt ut labore et dolore magna aliqua. Ut enim ad minim veniam, quis nostrud exercitation ullamco laboris nisi ut aliquip ex ea commodo consequat. Duis aute irure dolor in.</a:t>
            </a:r>
          </a:p>
        </p:txBody>
      </p:sp>
    </p:spTree>
    <p:extLst>
      <p:ext uri="{BB962C8B-B14F-4D97-AF65-F5344CB8AC3E}">
        <p14:creationId xmlns:p14="http://schemas.microsoft.com/office/powerpoint/2010/main" val="599093423"/>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theme" Target="../theme/theme5.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CC9498-4421-E24C-A4AC-E1F4DF732B85}"/>
              </a:ext>
            </a:extLst>
          </p:cNvPr>
          <p:cNvSpPr>
            <a:spLocks noGrp="1"/>
          </p:cNvSpPr>
          <p:nvPr>
            <p:ph type="body" idx="1"/>
          </p:nvPr>
        </p:nvSpPr>
        <p:spPr>
          <a:xfrm>
            <a:off x="517525" y="2958685"/>
            <a:ext cx="7381875" cy="1238801"/>
          </a:xfrm>
          <a:prstGeom prst="rect">
            <a:avLst/>
          </a:prstGeom>
        </p:spPr>
        <p:txBody>
          <a:bodyPr vert="horz" lIns="0" tIns="0" rIns="0" bIns="0" rtlCol="0">
            <a:spAutoFit/>
          </a:bodyPr>
          <a:lstStyle/>
          <a:p>
            <a:pPr lvl="0"/>
            <a:r>
              <a:rPr lang="en-US" noProof="0" err="1"/>
              <a:t>Subheadline</a:t>
            </a:r>
            <a:r>
              <a:rPr lang="en-US" noProof="0"/>
              <a:t>/opening para</a:t>
            </a:r>
          </a:p>
          <a:p>
            <a:pPr lvl="1"/>
            <a:r>
              <a:rPr lang="en-US" noProof="0"/>
              <a:t>Web address</a:t>
            </a:r>
          </a:p>
          <a:p>
            <a:pPr lvl="2"/>
            <a:r>
              <a:rPr lang="en-US" noProof="0" err="1"/>
              <a:t>Subheadline</a:t>
            </a:r>
            <a:r>
              <a:rPr lang="en-US" noProof="0"/>
              <a:t>/opening para</a:t>
            </a:r>
          </a:p>
          <a:p>
            <a:pPr lvl="3"/>
            <a:r>
              <a:rPr lang="en-US" noProof="0"/>
              <a:t>Bullet list</a:t>
            </a:r>
          </a:p>
        </p:txBody>
      </p:sp>
      <p:sp>
        <p:nvSpPr>
          <p:cNvPr id="5" name="Date Placeholder 4">
            <a:extLst>
              <a:ext uri="{FF2B5EF4-FFF2-40B4-BE49-F238E27FC236}">
                <a16:creationId xmlns:a16="http://schemas.microsoft.com/office/drawing/2014/main" id="{F7FF1607-DF8B-3243-AC46-3316E791D717}"/>
              </a:ext>
            </a:extLst>
          </p:cNvPr>
          <p:cNvSpPr>
            <a:spLocks noGrp="1"/>
          </p:cNvSpPr>
          <p:nvPr>
            <p:ph type="dt" sz="half" idx="2"/>
          </p:nvPr>
        </p:nvSpPr>
        <p:spPr>
          <a:xfrm>
            <a:off x="517525" y="786823"/>
            <a:ext cx="2743200" cy="365125"/>
          </a:xfrm>
          <a:prstGeom prst="rect">
            <a:avLst/>
          </a:prstGeom>
        </p:spPr>
        <p:txBody>
          <a:bodyPr vert="horz" lIns="0" tIns="0" rIns="0" bIns="0" rtlCol="0" anchor="t" anchorCtr="0"/>
          <a:lstStyle>
            <a:lvl1pPr algn="l">
              <a:defRPr sz="1200" spc="300" baseline="0">
                <a:solidFill>
                  <a:schemeClr val="tx1"/>
                </a:solidFill>
              </a:defRPr>
            </a:lvl1pPr>
          </a:lstStyle>
          <a:p>
            <a:endParaRPr lang="en-US" noProof="0"/>
          </a:p>
        </p:txBody>
      </p:sp>
      <p:sp>
        <p:nvSpPr>
          <p:cNvPr id="6" name="Title Placeholder 5">
            <a:extLst>
              <a:ext uri="{FF2B5EF4-FFF2-40B4-BE49-F238E27FC236}">
                <a16:creationId xmlns:a16="http://schemas.microsoft.com/office/drawing/2014/main" id="{805A75E3-4FD2-ED49-853A-C4CBCE410054}"/>
              </a:ext>
            </a:extLst>
          </p:cNvPr>
          <p:cNvSpPr>
            <a:spLocks noGrp="1"/>
          </p:cNvSpPr>
          <p:nvPr>
            <p:ph type="title"/>
          </p:nvPr>
        </p:nvSpPr>
        <p:spPr>
          <a:xfrm>
            <a:off x="517525" y="1746664"/>
            <a:ext cx="10515600" cy="756682"/>
          </a:xfrm>
          <a:prstGeom prst="rect">
            <a:avLst/>
          </a:prstGeom>
        </p:spPr>
        <p:txBody>
          <a:bodyPr vert="horz" lIns="0" tIns="0" rIns="0" bIns="0" rtlCol="0" anchor="t" anchorCtr="0">
            <a:spAutoFit/>
          </a:bodyPr>
          <a:lstStyle/>
          <a:p>
            <a:pPr lvl="0"/>
            <a:r>
              <a:rPr lang="en-US" noProof="0"/>
              <a:t>Large headline option</a:t>
            </a:r>
          </a:p>
        </p:txBody>
      </p:sp>
    </p:spTree>
    <p:extLst>
      <p:ext uri="{BB962C8B-B14F-4D97-AF65-F5344CB8AC3E}">
        <p14:creationId xmlns:p14="http://schemas.microsoft.com/office/powerpoint/2010/main" val="397060479"/>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4" r:id="rId3"/>
    <p:sldLayoutId id="2147483666" r:id="rId4"/>
  </p:sldLayoutIdLst>
  <p:hf hdr="0" ftr="0" dt="0"/>
  <p:txStyles>
    <p:titleStyle>
      <a:lvl1pPr algn="l" defTabSz="914400" rtl="0" eaLnBrk="1" latinLnBrk="0" hangingPunct="1">
        <a:lnSpc>
          <a:spcPct val="80000"/>
        </a:lnSpc>
        <a:spcBef>
          <a:spcPct val="0"/>
        </a:spcBef>
        <a:buNone/>
        <a:defRPr sz="6000" b="1" i="0" kern="1200">
          <a:solidFill>
            <a:schemeClr val="tx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110000"/>
        </a:lnSpc>
        <a:spcBef>
          <a:spcPts val="600"/>
        </a:spcBef>
        <a:spcAft>
          <a:spcPts val="600"/>
        </a:spcAft>
        <a:buFont typeface="Arial" panose="020B0604020202020204" pitchFamily="34" charset="0"/>
        <a:buNone/>
        <a:defRPr sz="1200" b="0"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1600" kern="1200">
          <a:solidFill>
            <a:schemeClr val="tx1"/>
          </a:solidFill>
          <a:latin typeface="+mn-lt"/>
          <a:ea typeface="+mn-ea"/>
          <a:cs typeface="+mn-cs"/>
        </a:defRPr>
      </a:lvl2pPr>
      <a:lvl3pPr marL="0" indent="0" algn="l" defTabSz="914400" rtl="0" eaLnBrk="1" latinLnBrk="0" hangingPunct="1">
        <a:lnSpc>
          <a:spcPct val="100000"/>
        </a:lnSpc>
        <a:spcBef>
          <a:spcPts val="600"/>
        </a:spcBef>
        <a:spcAft>
          <a:spcPts val="0"/>
        </a:spcAft>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44000" indent="-144000" algn="l" defTabSz="914400" rtl="0" eaLnBrk="1" latinLnBrk="0" hangingPunct="1">
        <a:lnSpc>
          <a:spcPct val="90000"/>
        </a:lnSpc>
        <a:spcBef>
          <a:spcPts val="600"/>
        </a:spcBef>
        <a:spcAft>
          <a:spcPts val="600"/>
        </a:spcAft>
        <a:buFont typeface="Arial" panose="020B0604020202020204" pitchFamily="34" charset="0"/>
        <a:buChar char="•"/>
        <a:defRPr sz="12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6">
          <p15:clr>
            <a:srgbClr val="F26B43"/>
          </p15:clr>
        </p15:guide>
        <p15:guide id="2" orient="horz" pos="326">
          <p15:clr>
            <a:srgbClr val="F26B43"/>
          </p15:clr>
        </p15:guide>
        <p15:guide id="5" pos="1413">
          <p15:clr>
            <a:srgbClr val="F26B43"/>
          </p15:clr>
        </p15:guide>
        <p15:guide id="6" pos="1514">
          <p15:clr>
            <a:srgbClr val="F26B43"/>
          </p15:clr>
        </p15:guide>
        <p15:guide id="7" pos="822">
          <p15:clr>
            <a:srgbClr val="F26B43"/>
          </p15:clr>
        </p15:guide>
        <p15:guide id="8" pos="918">
          <p15:clr>
            <a:srgbClr val="F26B43"/>
          </p15:clr>
        </p15:guide>
        <p15:guide id="9" pos="2006">
          <p15:clr>
            <a:srgbClr val="F26B43"/>
          </p15:clr>
        </p15:guide>
        <p15:guide id="10" pos="2702">
          <p15:clr>
            <a:srgbClr val="F26B43"/>
          </p15:clr>
        </p15:guide>
        <p15:guide id="11" pos="2602">
          <p15:clr>
            <a:srgbClr val="F26B43"/>
          </p15:clr>
        </p15:guide>
        <p15:guide id="12" pos="2108">
          <p15:clr>
            <a:srgbClr val="F26B43"/>
          </p15:clr>
        </p15:guide>
        <p15:guide id="13" pos="3196">
          <p15:clr>
            <a:srgbClr val="F26B43"/>
          </p15:clr>
        </p15:guide>
        <p15:guide id="14" pos="3296">
          <p15:clr>
            <a:srgbClr val="F26B43"/>
          </p15:clr>
        </p15:guide>
        <p15:guide id="15" pos="3790">
          <p15:clr>
            <a:srgbClr val="F26B43"/>
          </p15:clr>
        </p15:guide>
        <p15:guide id="16" pos="3890">
          <p15:clr>
            <a:srgbClr val="F26B43"/>
          </p15:clr>
        </p15:guide>
        <p15:guide id="17" pos="4384">
          <p15:clr>
            <a:srgbClr val="F26B43"/>
          </p15:clr>
        </p15:guide>
        <p15:guide id="18" pos="4482">
          <p15:clr>
            <a:srgbClr val="F26B43"/>
          </p15:clr>
        </p15:guide>
        <p15:guide id="19" pos="4976">
          <p15:clr>
            <a:srgbClr val="F26B43"/>
          </p15:clr>
        </p15:guide>
        <p15:guide id="20" pos="5076">
          <p15:clr>
            <a:srgbClr val="F26B43"/>
          </p15:clr>
        </p15:guide>
        <p15:guide id="21" pos="5570">
          <p15:clr>
            <a:srgbClr val="F26B43"/>
          </p15:clr>
        </p15:guide>
        <p15:guide id="22" pos="5670">
          <p15:clr>
            <a:srgbClr val="F26B43"/>
          </p15:clr>
        </p15:guide>
        <p15:guide id="23" pos="6164">
          <p15:clr>
            <a:srgbClr val="F26B43"/>
          </p15:clr>
        </p15:guide>
        <p15:guide id="24" pos="6264">
          <p15:clr>
            <a:srgbClr val="F26B43"/>
          </p15:clr>
        </p15:guide>
        <p15:guide id="25" pos="6758">
          <p15:clr>
            <a:srgbClr val="F26B43"/>
          </p15:clr>
        </p15:guide>
        <p15:guide id="26" pos="6858">
          <p15:clr>
            <a:srgbClr val="F26B43"/>
          </p15:clr>
        </p15:guide>
        <p15:guide id="27" pos="7352">
          <p15:clr>
            <a:srgbClr val="F26B43"/>
          </p15:clr>
        </p15:guide>
        <p15:guide id="28" orient="horz" pos="4088">
          <p15:clr>
            <a:srgbClr val="F26B43"/>
          </p15:clr>
        </p15:guide>
        <p15:guide id="29" orient="horz" pos="399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CC9498-4421-E24C-A4AC-E1F4DF732B85}"/>
              </a:ext>
            </a:extLst>
          </p:cNvPr>
          <p:cNvSpPr>
            <a:spLocks noGrp="1"/>
          </p:cNvSpPr>
          <p:nvPr>
            <p:ph type="body" idx="1"/>
          </p:nvPr>
        </p:nvSpPr>
        <p:spPr>
          <a:xfrm>
            <a:off x="517526" y="1680492"/>
            <a:ext cx="3613150" cy="1234184"/>
          </a:xfrm>
          <a:prstGeom prst="rect">
            <a:avLst/>
          </a:prstGeom>
        </p:spPr>
        <p:txBody>
          <a:bodyPr vert="horz" wrap="square" lIns="0" tIns="0" rIns="0" bIns="0" rtlCol="0">
            <a:spAutoFit/>
          </a:bodyPr>
          <a:lstStyle/>
          <a:p>
            <a:pPr lvl="0"/>
            <a:r>
              <a:rPr lang="en-US" noProof="0"/>
              <a:t>Subheadline style</a:t>
            </a:r>
          </a:p>
          <a:p>
            <a:pPr lvl="1"/>
            <a:r>
              <a:rPr lang="en-US" noProof="0"/>
              <a:t>Body text</a:t>
            </a:r>
          </a:p>
          <a:p>
            <a:pPr lvl="2"/>
            <a:r>
              <a:rPr lang="en-US" noProof="0"/>
              <a:t>Bullet list</a:t>
            </a:r>
          </a:p>
          <a:p>
            <a:pPr lvl="3"/>
            <a:r>
              <a:rPr lang="en-US" noProof="0"/>
              <a:t>Small text</a:t>
            </a:r>
          </a:p>
        </p:txBody>
      </p:sp>
      <p:sp>
        <p:nvSpPr>
          <p:cNvPr id="6" name="Title Placeholder 5">
            <a:extLst>
              <a:ext uri="{FF2B5EF4-FFF2-40B4-BE49-F238E27FC236}">
                <a16:creationId xmlns:a16="http://schemas.microsoft.com/office/drawing/2014/main" id="{805A75E3-4FD2-ED49-853A-C4CBCE410054}"/>
              </a:ext>
            </a:extLst>
          </p:cNvPr>
          <p:cNvSpPr>
            <a:spLocks noGrp="1"/>
          </p:cNvSpPr>
          <p:nvPr>
            <p:ph type="title"/>
          </p:nvPr>
        </p:nvSpPr>
        <p:spPr>
          <a:xfrm>
            <a:off x="517525" y="828000"/>
            <a:ext cx="10515599" cy="498598"/>
          </a:xfrm>
          <a:prstGeom prst="rect">
            <a:avLst/>
          </a:prstGeom>
        </p:spPr>
        <p:txBody>
          <a:bodyPr vert="horz" wrap="square" lIns="0" tIns="0" rIns="0" bIns="0" rtlCol="0" anchor="t" anchorCtr="0">
            <a:spAutoFit/>
          </a:bodyPr>
          <a:lstStyle/>
          <a:p>
            <a:pPr lvl="0"/>
            <a:r>
              <a:rPr lang="en-US" noProof="0"/>
              <a:t>Large headline option</a:t>
            </a:r>
          </a:p>
        </p:txBody>
      </p:sp>
      <p:sp>
        <p:nvSpPr>
          <p:cNvPr id="4" name="Slide Number Placeholder 3">
            <a:extLst>
              <a:ext uri="{FF2B5EF4-FFF2-40B4-BE49-F238E27FC236}">
                <a16:creationId xmlns:a16="http://schemas.microsoft.com/office/drawing/2014/main" id="{1873A3E3-27FD-C040-A779-70988C6D9042}"/>
              </a:ext>
            </a:extLst>
          </p:cNvPr>
          <p:cNvSpPr>
            <a:spLocks noGrp="1"/>
          </p:cNvSpPr>
          <p:nvPr>
            <p:ph type="sldNum" sz="quarter" idx="4"/>
          </p:nvPr>
        </p:nvSpPr>
        <p:spPr>
          <a:xfrm>
            <a:off x="10887075" y="6343650"/>
            <a:ext cx="784225" cy="153888"/>
          </a:xfrm>
          <a:prstGeom prst="rect">
            <a:avLst/>
          </a:prstGeom>
        </p:spPr>
        <p:txBody>
          <a:bodyPr vert="horz" wrap="square" lIns="0" tIns="0" rIns="0" bIns="0" rtlCol="0" anchor="t" anchorCtr="0">
            <a:spAutoFit/>
          </a:bodyPr>
          <a:lstStyle>
            <a:lvl1pPr algn="r">
              <a:defRPr sz="1000">
                <a:solidFill>
                  <a:srgbClr val="9AA4B7"/>
                </a:solidFill>
              </a:defRPr>
            </a:lvl1pPr>
          </a:lstStyle>
          <a:p>
            <a:fld id="{0F1B0725-83C4-8846-B9A2-02F6B1816295}" type="slidenum">
              <a:rPr lang="en-US" noProof="0" smtClean="0"/>
              <a:pPr/>
              <a:t>‹#›</a:t>
            </a:fld>
            <a:endParaRPr lang="en-US" noProof="0"/>
          </a:p>
        </p:txBody>
      </p:sp>
      <p:sp>
        <p:nvSpPr>
          <p:cNvPr id="8" name="Freeform 1">
            <a:extLst>
              <a:ext uri="{FF2B5EF4-FFF2-40B4-BE49-F238E27FC236}">
                <a16:creationId xmlns:a16="http://schemas.microsoft.com/office/drawing/2014/main" id="{470FA0D4-C309-1148-8DA8-C90B7FD6ABE6}"/>
              </a:ext>
            </a:extLst>
          </p:cNvPr>
          <p:cNvSpPr>
            <a:spLocks noChangeArrowheads="1"/>
          </p:cNvSpPr>
          <p:nvPr userDrawn="1"/>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US"/>
          </a:p>
        </p:txBody>
      </p:sp>
    </p:spTree>
    <p:extLst>
      <p:ext uri="{BB962C8B-B14F-4D97-AF65-F5344CB8AC3E}">
        <p14:creationId xmlns:p14="http://schemas.microsoft.com/office/powerpoint/2010/main" val="3295349127"/>
      </p:ext>
    </p:extLst>
  </p:cSld>
  <p:clrMap bg1="lt1" tx1="dk1" bg2="lt2" tx2="dk2" accent1="accent1" accent2="accent2" accent3="accent3" accent4="accent4" accent5="accent5" accent6="accent6" hlink="hlink" folHlink="folHlink"/>
  <p:sldLayoutIdLst>
    <p:sldLayoutId id="2147483680" r:id="rId1"/>
    <p:sldLayoutId id="2147483740" r:id="rId2"/>
    <p:sldLayoutId id="2147483648" r:id="rId3"/>
    <p:sldLayoutId id="2147483683" r:id="rId4"/>
    <p:sldLayoutId id="2147483765" r:id="rId5"/>
    <p:sldLayoutId id="2147483687" r:id="rId6"/>
    <p:sldLayoutId id="2147483681" r:id="rId7"/>
    <p:sldLayoutId id="2147483742" r:id="rId8"/>
    <p:sldLayoutId id="2147483682" r:id="rId9"/>
    <p:sldLayoutId id="2147483761" r:id="rId10"/>
    <p:sldLayoutId id="2147483684" r:id="rId11"/>
    <p:sldLayoutId id="2147483685" r:id="rId12"/>
    <p:sldLayoutId id="2147483686" r:id="rId13"/>
    <p:sldLayoutId id="2147483688" r:id="rId14"/>
    <p:sldLayoutId id="2147483767" r:id="rId15"/>
    <p:sldLayoutId id="2147483762" r:id="rId16"/>
    <p:sldLayoutId id="2147483766" r:id="rId17"/>
    <p:sldLayoutId id="2147483769" r:id="rId18"/>
  </p:sldLayoutIdLst>
  <p:hf hdr="0" ftr="0" dt="0"/>
  <p:txStyles>
    <p:titleStyle>
      <a:lvl1pPr algn="l" defTabSz="914400" rtl="0" eaLnBrk="1" latinLnBrk="0" hangingPunct="1">
        <a:lnSpc>
          <a:spcPct val="90000"/>
        </a:lnSpc>
        <a:spcBef>
          <a:spcPct val="0"/>
        </a:spcBef>
        <a:buNone/>
        <a:defRPr sz="3600" b="1" i="0" kern="1200">
          <a:solidFill>
            <a:schemeClr val="tx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6">
          <p15:clr>
            <a:srgbClr val="F26B43"/>
          </p15:clr>
        </p15:guide>
        <p15:guide id="2" orient="horz" pos="326">
          <p15:clr>
            <a:srgbClr val="F26B43"/>
          </p15:clr>
        </p15:guide>
        <p15:guide id="5" pos="1413">
          <p15:clr>
            <a:srgbClr val="F26B43"/>
          </p15:clr>
        </p15:guide>
        <p15:guide id="6" pos="1514">
          <p15:clr>
            <a:srgbClr val="F26B43"/>
          </p15:clr>
        </p15:guide>
        <p15:guide id="7" pos="822">
          <p15:clr>
            <a:srgbClr val="F26B43"/>
          </p15:clr>
        </p15:guide>
        <p15:guide id="8" pos="918">
          <p15:clr>
            <a:srgbClr val="F26B43"/>
          </p15:clr>
        </p15:guide>
        <p15:guide id="9" pos="2003" userDrawn="1">
          <p15:clr>
            <a:srgbClr val="F26B43"/>
          </p15:clr>
        </p15:guide>
        <p15:guide id="10" pos="2706" userDrawn="1">
          <p15:clr>
            <a:srgbClr val="F26B43"/>
          </p15:clr>
        </p15:guide>
        <p15:guide id="11" pos="2602">
          <p15:clr>
            <a:srgbClr val="F26B43"/>
          </p15:clr>
        </p15:guide>
        <p15:guide id="12" pos="2108">
          <p15:clr>
            <a:srgbClr val="F26B43"/>
          </p15:clr>
        </p15:guide>
        <p15:guide id="13" pos="3196">
          <p15:clr>
            <a:srgbClr val="F26B43"/>
          </p15:clr>
        </p15:guide>
        <p15:guide id="14" pos="3296">
          <p15:clr>
            <a:srgbClr val="F26B43"/>
          </p15:clr>
        </p15:guide>
        <p15:guide id="15" pos="3790">
          <p15:clr>
            <a:srgbClr val="F26B43"/>
          </p15:clr>
        </p15:guide>
        <p15:guide id="16" pos="3890">
          <p15:clr>
            <a:srgbClr val="F26B43"/>
          </p15:clr>
        </p15:guide>
        <p15:guide id="17" pos="4384">
          <p15:clr>
            <a:srgbClr val="F26B43"/>
          </p15:clr>
        </p15:guide>
        <p15:guide id="18" pos="4482">
          <p15:clr>
            <a:srgbClr val="F26B43"/>
          </p15:clr>
        </p15:guide>
        <p15:guide id="19" pos="4976">
          <p15:clr>
            <a:srgbClr val="F26B43"/>
          </p15:clr>
        </p15:guide>
        <p15:guide id="20" pos="5076">
          <p15:clr>
            <a:srgbClr val="F26B43"/>
          </p15:clr>
        </p15:guide>
        <p15:guide id="21" pos="5570">
          <p15:clr>
            <a:srgbClr val="F26B43"/>
          </p15:clr>
        </p15:guide>
        <p15:guide id="22" pos="5670">
          <p15:clr>
            <a:srgbClr val="F26B43"/>
          </p15:clr>
        </p15:guide>
        <p15:guide id="23" pos="6164">
          <p15:clr>
            <a:srgbClr val="F26B43"/>
          </p15:clr>
        </p15:guide>
        <p15:guide id="24" pos="6264">
          <p15:clr>
            <a:srgbClr val="F26B43"/>
          </p15:clr>
        </p15:guide>
        <p15:guide id="25" pos="6758">
          <p15:clr>
            <a:srgbClr val="F26B43"/>
          </p15:clr>
        </p15:guide>
        <p15:guide id="26" pos="6858">
          <p15:clr>
            <a:srgbClr val="F26B43"/>
          </p15:clr>
        </p15:guide>
        <p15:guide id="27" pos="7352">
          <p15:clr>
            <a:srgbClr val="F26B43"/>
          </p15:clr>
        </p15:guide>
        <p15:guide id="28" orient="horz" pos="4088">
          <p15:clr>
            <a:srgbClr val="F26B43"/>
          </p15:clr>
        </p15:guide>
        <p15:guide id="29" orient="horz" pos="399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CC9498-4421-E24C-A4AC-E1F4DF732B85}"/>
              </a:ext>
            </a:extLst>
          </p:cNvPr>
          <p:cNvSpPr>
            <a:spLocks noGrp="1"/>
          </p:cNvSpPr>
          <p:nvPr>
            <p:ph type="body" idx="1"/>
          </p:nvPr>
        </p:nvSpPr>
        <p:spPr>
          <a:xfrm>
            <a:off x="517526" y="1680492"/>
            <a:ext cx="3613150" cy="1234184"/>
          </a:xfrm>
          <a:prstGeom prst="rect">
            <a:avLst/>
          </a:prstGeom>
        </p:spPr>
        <p:txBody>
          <a:bodyPr vert="horz" wrap="square" lIns="0" tIns="0" rIns="0" bIns="0" rtlCol="0">
            <a:spAutoFit/>
          </a:bodyPr>
          <a:lstStyle/>
          <a:p>
            <a:pPr lvl="0"/>
            <a:r>
              <a:rPr lang="en-US" noProof="0"/>
              <a:t>Subheadline style</a:t>
            </a:r>
          </a:p>
          <a:p>
            <a:pPr lvl="1"/>
            <a:r>
              <a:rPr lang="en-US" noProof="0"/>
              <a:t>Body text</a:t>
            </a:r>
          </a:p>
          <a:p>
            <a:pPr lvl="2"/>
            <a:r>
              <a:rPr lang="en-US" noProof="0"/>
              <a:t>Bullet list</a:t>
            </a:r>
          </a:p>
          <a:p>
            <a:pPr lvl="3"/>
            <a:r>
              <a:rPr lang="en-US" noProof="0"/>
              <a:t>Small text</a:t>
            </a:r>
          </a:p>
        </p:txBody>
      </p:sp>
      <p:sp>
        <p:nvSpPr>
          <p:cNvPr id="6" name="Title Placeholder 5">
            <a:extLst>
              <a:ext uri="{FF2B5EF4-FFF2-40B4-BE49-F238E27FC236}">
                <a16:creationId xmlns:a16="http://schemas.microsoft.com/office/drawing/2014/main" id="{805A75E3-4FD2-ED49-853A-C4CBCE410054}"/>
              </a:ext>
            </a:extLst>
          </p:cNvPr>
          <p:cNvSpPr>
            <a:spLocks noGrp="1"/>
          </p:cNvSpPr>
          <p:nvPr>
            <p:ph type="title"/>
          </p:nvPr>
        </p:nvSpPr>
        <p:spPr>
          <a:xfrm>
            <a:off x="517525" y="828000"/>
            <a:ext cx="10515599" cy="498598"/>
          </a:xfrm>
          <a:prstGeom prst="rect">
            <a:avLst/>
          </a:prstGeom>
        </p:spPr>
        <p:txBody>
          <a:bodyPr vert="horz" wrap="square" lIns="0" tIns="0" rIns="0" bIns="0" rtlCol="0" anchor="t" anchorCtr="0">
            <a:spAutoFit/>
          </a:bodyPr>
          <a:lstStyle/>
          <a:p>
            <a:pPr lvl="0"/>
            <a:r>
              <a:rPr lang="en-US" noProof="0"/>
              <a:t>Large headline option</a:t>
            </a:r>
          </a:p>
        </p:txBody>
      </p:sp>
      <p:sp>
        <p:nvSpPr>
          <p:cNvPr id="4" name="Slide Number Placeholder 3">
            <a:extLst>
              <a:ext uri="{FF2B5EF4-FFF2-40B4-BE49-F238E27FC236}">
                <a16:creationId xmlns:a16="http://schemas.microsoft.com/office/drawing/2014/main" id="{1873A3E3-27FD-C040-A779-70988C6D9042}"/>
              </a:ext>
            </a:extLst>
          </p:cNvPr>
          <p:cNvSpPr>
            <a:spLocks noGrp="1"/>
          </p:cNvSpPr>
          <p:nvPr>
            <p:ph type="sldNum" sz="quarter" idx="4"/>
          </p:nvPr>
        </p:nvSpPr>
        <p:spPr>
          <a:xfrm>
            <a:off x="10887075" y="6343650"/>
            <a:ext cx="784225" cy="153888"/>
          </a:xfrm>
          <a:prstGeom prst="rect">
            <a:avLst/>
          </a:prstGeom>
        </p:spPr>
        <p:txBody>
          <a:bodyPr vert="horz" wrap="square" lIns="0" tIns="0" rIns="0" bIns="0" rtlCol="0" anchor="t" anchorCtr="0">
            <a:spAutoFit/>
          </a:bodyPr>
          <a:lstStyle>
            <a:lvl1pPr algn="r">
              <a:defRPr sz="1000">
                <a:solidFill>
                  <a:srgbClr val="9AA4B7"/>
                </a:solidFill>
              </a:defRPr>
            </a:lvl1pPr>
          </a:lstStyle>
          <a:p>
            <a:fld id="{0F1B0725-83C4-8846-B9A2-02F6B1816295}" type="slidenum">
              <a:rPr lang="en-US" noProof="0" smtClean="0"/>
              <a:pPr/>
              <a:t>‹#›</a:t>
            </a:fld>
            <a:endParaRPr lang="en-US" noProof="0"/>
          </a:p>
        </p:txBody>
      </p:sp>
    </p:spTree>
    <p:extLst>
      <p:ext uri="{BB962C8B-B14F-4D97-AF65-F5344CB8AC3E}">
        <p14:creationId xmlns:p14="http://schemas.microsoft.com/office/powerpoint/2010/main" val="500452900"/>
      </p:ext>
    </p:extLst>
  </p:cSld>
  <p:clrMap bg1="lt1" tx1="dk1" bg2="lt2" tx2="dk2" accent1="accent1" accent2="accent2" accent3="accent3" accent4="accent4" accent5="accent5" accent6="accent6" hlink="hlink" folHlink="folHlink"/>
  <p:sldLayoutIdLst>
    <p:sldLayoutId id="2147483734" r:id="rId1"/>
    <p:sldLayoutId id="2147483741" r:id="rId2"/>
    <p:sldLayoutId id="2147483735" r:id="rId3"/>
    <p:sldLayoutId id="2147483736" r:id="rId4"/>
    <p:sldLayoutId id="2147483737" r:id="rId5"/>
    <p:sldLayoutId id="2147483738" r:id="rId6"/>
  </p:sldLayoutIdLst>
  <p:hf hdr="0" ftr="0" dt="0"/>
  <p:txStyles>
    <p:titleStyle>
      <a:lvl1pPr algn="l" defTabSz="914400" rtl="0" eaLnBrk="1" latinLnBrk="0" hangingPunct="1">
        <a:lnSpc>
          <a:spcPct val="90000"/>
        </a:lnSpc>
        <a:spcBef>
          <a:spcPct val="0"/>
        </a:spcBef>
        <a:buNone/>
        <a:defRPr sz="3600" b="1" i="0" kern="1200">
          <a:solidFill>
            <a:schemeClr val="tx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6">
          <p15:clr>
            <a:srgbClr val="F26B43"/>
          </p15:clr>
        </p15:guide>
        <p15:guide id="2" orient="horz" pos="326">
          <p15:clr>
            <a:srgbClr val="F26B43"/>
          </p15:clr>
        </p15:guide>
        <p15:guide id="5" pos="1413">
          <p15:clr>
            <a:srgbClr val="F26B43"/>
          </p15:clr>
        </p15:guide>
        <p15:guide id="6" pos="1514">
          <p15:clr>
            <a:srgbClr val="F26B43"/>
          </p15:clr>
        </p15:guide>
        <p15:guide id="7" pos="822">
          <p15:clr>
            <a:srgbClr val="F26B43"/>
          </p15:clr>
        </p15:guide>
        <p15:guide id="8" pos="918">
          <p15:clr>
            <a:srgbClr val="F26B43"/>
          </p15:clr>
        </p15:guide>
        <p15:guide id="9" pos="2003">
          <p15:clr>
            <a:srgbClr val="F26B43"/>
          </p15:clr>
        </p15:guide>
        <p15:guide id="10" pos="2706">
          <p15:clr>
            <a:srgbClr val="F26B43"/>
          </p15:clr>
        </p15:guide>
        <p15:guide id="11" pos="2602">
          <p15:clr>
            <a:srgbClr val="F26B43"/>
          </p15:clr>
        </p15:guide>
        <p15:guide id="12" pos="2108">
          <p15:clr>
            <a:srgbClr val="F26B43"/>
          </p15:clr>
        </p15:guide>
        <p15:guide id="13" pos="3196">
          <p15:clr>
            <a:srgbClr val="F26B43"/>
          </p15:clr>
        </p15:guide>
        <p15:guide id="14" pos="3296">
          <p15:clr>
            <a:srgbClr val="F26B43"/>
          </p15:clr>
        </p15:guide>
        <p15:guide id="15" pos="3790">
          <p15:clr>
            <a:srgbClr val="F26B43"/>
          </p15:clr>
        </p15:guide>
        <p15:guide id="16" pos="3890">
          <p15:clr>
            <a:srgbClr val="F26B43"/>
          </p15:clr>
        </p15:guide>
        <p15:guide id="17" pos="4384">
          <p15:clr>
            <a:srgbClr val="F26B43"/>
          </p15:clr>
        </p15:guide>
        <p15:guide id="18" pos="4482">
          <p15:clr>
            <a:srgbClr val="F26B43"/>
          </p15:clr>
        </p15:guide>
        <p15:guide id="19" pos="4976">
          <p15:clr>
            <a:srgbClr val="F26B43"/>
          </p15:clr>
        </p15:guide>
        <p15:guide id="20" pos="5076">
          <p15:clr>
            <a:srgbClr val="F26B43"/>
          </p15:clr>
        </p15:guide>
        <p15:guide id="21" pos="5570">
          <p15:clr>
            <a:srgbClr val="F26B43"/>
          </p15:clr>
        </p15:guide>
        <p15:guide id="22" pos="5670">
          <p15:clr>
            <a:srgbClr val="F26B43"/>
          </p15:clr>
        </p15:guide>
        <p15:guide id="23" pos="6164">
          <p15:clr>
            <a:srgbClr val="F26B43"/>
          </p15:clr>
        </p15:guide>
        <p15:guide id="24" pos="6264">
          <p15:clr>
            <a:srgbClr val="F26B43"/>
          </p15:clr>
        </p15:guide>
        <p15:guide id="25" pos="6758">
          <p15:clr>
            <a:srgbClr val="F26B43"/>
          </p15:clr>
        </p15:guide>
        <p15:guide id="26" pos="6858">
          <p15:clr>
            <a:srgbClr val="F26B43"/>
          </p15:clr>
        </p15:guide>
        <p15:guide id="27" pos="7352">
          <p15:clr>
            <a:srgbClr val="F26B43"/>
          </p15:clr>
        </p15:guide>
        <p15:guide id="28" orient="horz" pos="4088">
          <p15:clr>
            <a:srgbClr val="F26B43"/>
          </p15:clr>
        </p15:guide>
        <p15:guide id="29" orient="horz" pos="399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CC9498-4421-E24C-A4AC-E1F4DF732B85}"/>
              </a:ext>
            </a:extLst>
          </p:cNvPr>
          <p:cNvSpPr>
            <a:spLocks noGrp="1"/>
          </p:cNvSpPr>
          <p:nvPr>
            <p:ph type="body" idx="1"/>
          </p:nvPr>
        </p:nvSpPr>
        <p:spPr>
          <a:xfrm>
            <a:off x="517525" y="2958685"/>
            <a:ext cx="7381875" cy="1238801"/>
          </a:xfrm>
          <a:prstGeom prst="rect">
            <a:avLst/>
          </a:prstGeom>
        </p:spPr>
        <p:txBody>
          <a:bodyPr vert="horz" lIns="0" tIns="0" rIns="0" bIns="0" rtlCol="0">
            <a:spAutoFit/>
          </a:bodyPr>
          <a:lstStyle/>
          <a:p>
            <a:pPr lvl="0"/>
            <a:r>
              <a:rPr lang="en-US" noProof="0"/>
              <a:t>Subheadline/opening para</a:t>
            </a:r>
          </a:p>
          <a:p>
            <a:pPr lvl="1"/>
            <a:r>
              <a:rPr lang="en-US" noProof="0"/>
              <a:t>Web address</a:t>
            </a:r>
          </a:p>
          <a:p>
            <a:pPr lvl="2"/>
            <a:r>
              <a:rPr lang="en-US" noProof="0"/>
              <a:t>Subheadline/opening para</a:t>
            </a:r>
          </a:p>
          <a:p>
            <a:pPr lvl="3"/>
            <a:r>
              <a:rPr lang="en-US" noProof="0"/>
              <a:t>Bullet list</a:t>
            </a:r>
          </a:p>
        </p:txBody>
      </p:sp>
      <p:sp>
        <p:nvSpPr>
          <p:cNvPr id="5" name="Date Placeholder 4">
            <a:extLst>
              <a:ext uri="{FF2B5EF4-FFF2-40B4-BE49-F238E27FC236}">
                <a16:creationId xmlns:a16="http://schemas.microsoft.com/office/drawing/2014/main" id="{F7FF1607-DF8B-3243-AC46-3316E791D717}"/>
              </a:ext>
            </a:extLst>
          </p:cNvPr>
          <p:cNvSpPr>
            <a:spLocks noGrp="1"/>
          </p:cNvSpPr>
          <p:nvPr>
            <p:ph type="dt" sz="half" idx="2"/>
          </p:nvPr>
        </p:nvSpPr>
        <p:spPr>
          <a:xfrm>
            <a:off x="517525" y="786823"/>
            <a:ext cx="2743200" cy="365125"/>
          </a:xfrm>
          <a:prstGeom prst="rect">
            <a:avLst/>
          </a:prstGeom>
        </p:spPr>
        <p:txBody>
          <a:bodyPr vert="horz" lIns="0" tIns="0" rIns="0" bIns="0" rtlCol="0" anchor="t" anchorCtr="0"/>
          <a:lstStyle>
            <a:lvl1pPr algn="l">
              <a:defRPr sz="1200" spc="300" baseline="0">
                <a:solidFill>
                  <a:schemeClr val="tx1"/>
                </a:solidFill>
              </a:defRPr>
            </a:lvl1pPr>
          </a:lstStyle>
          <a:p>
            <a:endParaRPr lang="en-US" noProof="0"/>
          </a:p>
        </p:txBody>
      </p:sp>
      <p:sp>
        <p:nvSpPr>
          <p:cNvPr id="6" name="Title Placeholder 5">
            <a:extLst>
              <a:ext uri="{FF2B5EF4-FFF2-40B4-BE49-F238E27FC236}">
                <a16:creationId xmlns:a16="http://schemas.microsoft.com/office/drawing/2014/main" id="{805A75E3-4FD2-ED49-853A-C4CBCE410054}"/>
              </a:ext>
            </a:extLst>
          </p:cNvPr>
          <p:cNvSpPr>
            <a:spLocks noGrp="1"/>
          </p:cNvSpPr>
          <p:nvPr>
            <p:ph type="title"/>
          </p:nvPr>
        </p:nvSpPr>
        <p:spPr>
          <a:xfrm>
            <a:off x="517525" y="1746664"/>
            <a:ext cx="10515600" cy="756682"/>
          </a:xfrm>
          <a:prstGeom prst="rect">
            <a:avLst/>
          </a:prstGeom>
        </p:spPr>
        <p:txBody>
          <a:bodyPr vert="horz" lIns="0" tIns="0" rIns="0" bIns="0" rtlCol="0" anchor="t" anchorCtr="0">
            <a:spAutoFit/>
          </a:bodyPr>
          <a:lstStyle/>
          <a:p>
            <a:pPr lvl="0"/>
            <a:r>
              <a:rPr lang="en-US" noProof="0"/>
              <a:t>Large headline option</a:t>
            </a:r>
          </a:p>
        </p:txBody>
      </p:sp>
    </p:spTree>
    <p:extLst>
      <p:ext uri="{BB962C8B-B14F-4D97-AF65-F5344CB8AC3E}">
        <p14:creationId xmlns:p14="http://schemas.microsoft.com/office/powerpoint/2010/main" val="568298117"/>
      </p:ext>
    </p:extLst>
  </p:cSld>
  <p:clrMap bg1="lt1" tx1="dk1" bg2="lt2" tx2="dk2" accent1="accent1" accent2="accent2" accent3="accent3" accent4="accent4" accent5="accent5" accent6="accent6" hlink="hlink" folHlink="folHlink"/>
  <p:sldLayoutIdLst>
    <p:sldLayoutId id="2147483760" r:id="rId1"/>
  </p:sldLayoutIdLst>
  <p:hf hdr="0" ftr="0" dt="0"/>
  <p:txStyles>
    <p:titleStyle>
      <a:lvl1pPr algn="l" defTabSz="914400" rtl="0" eaLnBrk="1" latinLnBrk="0" hangingPunct="1">
        <a:lnSpc>
          <a:spcPct val="80000"/>
        </a:lnSpc>
        <a:spcBef>
          <a:spcPct val="0"/>
        </a:spcBef>
        <a:buNone/>
        <a:defRPr sz="6000" b="1" i="0" kern="1200">
          <a:solidFill>
            <a:schemeClr val="tx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110000"/>
        </a:lnSpc>
        <a:spcBef>
          <a:spcPts val="600"/>
        </a:spcBef>
        <a:spcAft>
          <a:spcPts val="600"/>
        </a:spcAft>
        <a:buFont typeface="Arial" panose="020B0604020202020204" pitchFamily="34" charset="0"/>
        <a:buNone/>
        <a:defRPr sz="1200" b="0"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1600" kern="1200">
          <a:solidFill>
            <a:schemeClr val="tx1"/>
          </a:solidFill>
          <a:latin typeface="+mn-lt"/>
          <a:ea typeface="+mn-ea"/>
          <a:cs typeface="+mn-cs"/>
        </a:defRPr>
      </a:lvl2pPr>
      <a:lvl3pPr marL="0" indent="0" algn="l" defTabSz="914400" rtl="0" eaLnBrk="1" latinLnBrk="0" hangingPunct="1">
        <a:lnSpc>
          <a:spcPct val="100000"/>
        </a:lnSpc>
        <a:spcBef>
          <a:spcPts val="600"/>
        </a:spcBef>
        <a:spcAft>
          <a:spcPts val="0"/>
        </a:spcAft>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44000" indent="-144000" algn="l" defTabSz="914400" rtl="0" eaLnBrk="1" latinLnBrk="0" hangingPunct="1">
        <a:lnSpc>
          <a:spcPct val="90000"/>
        </a:lnSpc>
        <a:spcBef>
          <a:spcPts val="600"/>
        </a:spcBef>
        <a:spcAft>
          <a:spcPts val="600"/>
        </a:spcAft>
        <a:buFont typeface="Arial" panose="020B0604020202020204" pitchFamily="34" charset="0"/>
        <a:buChar char="•"/>
        <a:defRPr sz="12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6">
          <p15:clr>
            <a:srgbClr val="F26B43"/>
          </p15:clr>
        </p15:guide>
        <p15:guide id="2" orient="horz" pos="326">
          <p15:clr>
            <a:srgbClr val="F26B43"/>
          </p15:clr>
        </p15:guide>
        <p15:guide id="5" pos="1413">
          <p15:clr>
            <a:srgbClr val="F26B43"/>
          </p15:clr>
        </p15:guide>
        <p15:guide id="6" pos="1514">
          <p15:clr>
            <a:srgbClr val="F26B43"/>
          </p15:clr>
        </p15:guide>
        <p15:guide id="7" pos="822">
          <p15:clr>
            <a:srgbClr val="F26B43"/>
          </p15:clr>
        </p15:guide>
        <p15:guide id="8" pos="918">
          <p15:clr>
            <a:srgbClr val="F26B43"/>
          </p15:clr>
        </p15:guide>
        <p15:guide id="9" pos="2006">
          <p15:clr>
            <a:srgbClr val="F26B43"/>
          </p15:clr>
        </p15:guide>
        <p15:guide id="10" pos="2702">
          <p15:clr>
            <a:srgbClr val="F26B43"/>
          </p15:clr>
        </p15:guide>
        <p15:guide id="11" pos="2602">
          <p15:clr>
            <a:srgbClr val="F26B43"/>
          </p15:clr>
        </p15:guide>
        <p15:guide id="12" pos="2108">
          <p15:clr>
            <a:srgbClr val="F26B43"/>
          </p15:clr>
        </p15:guide>
        <p15:guide id="13" pos="3196">
          <p15:clr>
            <a:srgbClr val="F26B43"/>
          </p15:clr>
        </p15:guide>
        <p15:guide id="14" pos="3296">
          <p15:clr>
            <a:srgbClr val="F26B43"/>
          </p15:clr>
        </p15:guide>
        <p15:guide id="15" pos="3790">
          <p15:clr>
            <a:srgbClr val="F26B43"/>
          </p15:clr>
        </p15:guide>
        <p15:guide id="16" pos="3890">
          <p15:clr>
            <a:srgbClr val="F26B43"/>
          </p15:clr>
        </p15:guide>
        <p15:guide id="17" pos="4384">
          <p15:clr>
            <a:srgbClr val="F26B43"/>
          </p15:clr>
        </p15:guide>
        <p15:guide id="18" pos="4482">
          <p15:clr>
            <a:srgbClr val="F26B43"/>
          </p15:clr>
        </p15:guide>
        <p15:guide id="19" pos="4976">
          <p15:clr>
            <a:srgbClr val="F26B43"/>
          </p15:clr>
        </p15:guide>
        <p15:guide id="20" pos="5076">
          <p15:clr>
            <a:srgbClr val="F26B43"/>
          </p15:clr>
        </p15:guide>
        <p15:guide id="21" pos="5570">
          <p15:clr>
            <a:srgbClr val="F26B43"/>
          </p15:clr>
        </p15:guide>
        <p15:guide id="22" pos="5670">
          <p15:clr>
            <a:srgbClr val="F26B43"/>
          </p15:clr>
        </p15:guide>
        <p15:guide id="23" pos="6164">
          <p15:clr>
            <a:srgbClr val="F26B43"/>
          </p15:clr>
        </p15:guide>
        <p15:guide id="24" pos="6264">
          <p15:clr>
            <a:srgbClr val="F26B43"/>
          </p15:clr>
        </p15:guide>
        <p15:guide id="25" pos="6758">
          <p15:clr>
            <a:srgbClr val="F26B43"/>
          </p15:clr>
        </p15:guide>
        <p15:guide id="26" pos="6858">
          <p15:clr>
            <a:srgbClr val="F26B43"/>
          </p15:clr>
        </p15:guide>
        <p15:guide id="27" pos="7352">
          <p15:clr>
            <a:srgbClr val="F26B43"/>
          </p15:clr>
        </p15:guide>
        <p15:guide id="28" orient="horz" pos="4088">
          <p15:clr>
            <a:srgbClr val="F26B43"/>
          </p15:clr>
        </p15:guide>
        <p15:guide id="29" orient="horz" pos="399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CC9498-4421-E24C-A4AC-E1F4DF732B85}"/>
              </a:ext>
            </a:extLst>
          </p:cNvPr>
          <p:cNvSpPr>
            <a:spLocks noGrp="1"/>
          </p:cNvSpPr>
          <p:nvPr>
            <p:ph type="body" idx="1"/>
          </p:nvPr>
        </p:nvSpPr>
        <p:spPr>
          <a:xfrm>
            <a:off x="517526" y="1680492"/>
            <a:ext cx="3613150" cy="1234184"/>
          </a:xfrm>
          <a:prstGeom prst="rect">
            <a:avLst/>
          </a:prstGeom>
        </p:spPr>
        <p:txBody>
          <a:bodyPr vert="horz" wrap="square" lIns="0" tIns="0" rIns="0" bIns="0" rtlCol="0">
            <a:spAutoFit/>
          </a:bodyPr>
          <a:lstStyle/>
          <a:p>
            <a:pPr lvl="0"/>
            <a:r>
              <a:rPr lang="en-US" noProof="0"/>
              <a:t>Subheadline style</a:t>
            </a:r>
          </a:p>
          <a:p>
            <a:pPr lvl="1"/>
            <a:r>
              <a:rPr lang="en-US" noProof="0"/>
              <a:t>Body text</a:t>
            </a:r>
          </a:p>
          <a:p>
            <a:pPr lvl="2"/>
            <a:r>
              <a:rPr lang="en-US" noProof="0"/>
              <a:t>Bullet list</a:t>
            </a:r>
          </a:p>
          <a:p>
            <a:pPr lvl="3"/>
            <a:r>
              <a:rPr lang="en-US" noProof="0"/>
              <a:t>Small text</a:t>
            </a:r>
          </a:p>
        </p:txBody>
      </p:sp>
      <p:sp>
        <p:nvSpPr>
          <p:cNvPr id="6" name="Title Placeholder 5">
            <a:extLst>
              <a:ext uri="{FF2B5EF4-FFF2-40B4-BE49-F238E27FC236}">
                <a16:creationId xmlns:a16="http://schemas.microsoft.com/office/drawing/2014/main" id="{805A75E3-4FD2-ED49-853A-C4CBCE410054}"/>
              </a:ext>
            </a:extLst>
          </p:cNvPr>
          <p:cNvSpPr>
            <a:spLocks noGrp="1"/>
          </p:cNvSpPr>
          <p:nvPr>
            <p:ph type="title"/>
          </p:nvPr>
        </p:nvSpPr>
        <p:spPr>
          <a:xfrm>
            <a:off x="517525" y="828000"/>
            <a:ext cx="10515599" cy="498598"/>
          </a:xfrm>
          <a:prstGeom prst="rect">
            <a:avLst/>
          </a:prstGeom>
        </p:spPr>
        <p:txBody>
          <a:bodyPr vert="horz" wrap="square" lIns="0" tIns="0" rIns="0" bIns="0" rtlCol="0" anchor="t" anchorCtr="0">
            <a:spAutoFit/>
          </a:bodyPr>
          <a:lstStyle/>
          <a:p>
            <a:pPr lvl="0"/>
            <a:r>
              <a:rPr lang="en-US" noProof="0"/>
              <a:t>Large headline option</a:t>
            </a:r>
          </a:p>
        </p:txBody>
      </p:sp>
      <p:sp>
        <p:nvSpPr>
          <p:cNvPr id="4" name="Slide Number Placeholder 3">
            <a:extLst>
              <a:ext uri="{FF2B5EF4-FFF2-40B4-BE49-F238E27FC236}">
                <a16:creationId xmlns:a16="http://schemas.microsoft.com/office/drawing/2014/main" id="{1873A3E3-27FD-C040-A779-70988C6D9042}"/>
              </a:ext>
            </a:extLst>
          </p:cNvPr>
          <p:cNvSpPr>
            <a:spLocks noGrp="1"/>
          </p:cNvSpPr>
          <p:nvPr>
            <p:ph type="sldNum" sz="quarter" idx="4"/>
          </p:nvPr>
        </p:nvSpPr>
        <p:spPr>
          <a:xfrm>
            <a:off x="10887075" y="6343650"/>
            <a:ext cx="784225" cy="153888"/>
          </a:xfrm>
          <a:prstGeom prst="rect">
            <a:avLst/>
          </a:prstGeom>
        </p:spPr>
        <p:txBody>
          <a:bodyPr vert="horz" wrap="square" lIns="0" tIns="0" rIns="0" bIns="0" rtlCol="0" anchor="t" anchorCtr="0">
            <a:spAutoFit/>
          </a:bodyPr>
          <a:lstStyle>
            <a:lvl1pPr algn="r">
              <a:defRPr sz="1000">
                <a:solidFill>
                  <a:srgbClr val="9AA4B7"/>
                </a:solidFill>
              </a:defRPr>
            </a:lvl1pPr>
          </a:lstStyle>
          <a:p>
            <a:fld id="{0F1B0725-83C4-8846-B9A2-02F6B1816295}" type="slidenum">
              <a:rPr lang="en-US" noProof="0" smtClean="0"/>
              <a:pPr/>
              <a:t>‹#›</a:t>
            </a:fld>
            <a:endParaRPr lang="en-US" noProof="0"/>
          </a:p>
        </p:txBody>
      </p:sp>
      <p:sp>
        <p:nvSpPr>
          <p:cNvPr id="8" name="Freeform 1">
            <a:extLst>
              <a:ext uri="{FF2B5EF4-FFF2-40B4-BE49-F238E27FC236}">
                <a16:creationId xmlns:a16="http://schemas.microsoft.com/office/drawing/2014/main" id="{470FA0D4-C309-1148-8DA8-C90B7FD6ABE6}"/>
              </a:ext>
            </a:extLst>
          </p:cNvPr>
          <p:cNvSpPr>
            <a:spLocks noChangeArrowheads="1"/>
          </p:cNvSpPr>
          <p:nvPr userDrawn="1"/>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US"/>
          </a:p>
        </p:txBody>
      </p:sp>
    </p:spTree>
    <p:extLst>
      <p:ext uri="{BB962C8B-B14F-4D97-AF65-F5344CB8AC3E}">
        <p14:creationId xmlns:p14="http://schemas.microsoft.com/office/powerpoint/2010/main" val="236667230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794" r:id="rId24"/>
    <p:sldLayoutId id="2147483795" r:id="rId25"/>
    <p:sldLayoutId id="2147483796" r:id="rId26"/>
    <p:sldLayoutId id="2147483797" r:id="rId27"/>
    <p:sldLayoutId id="2147483798" r:id="rId28"/>
    <p:sldLayoutId id="2147483799" r:id="rId29"/>
    <p:sldLayoutId id="2147483800" r:id="rId30"/>
    <p:sldLayoutId id="2147483801" r:id="rId31"/>
    <p:sldLayoutId id="2147483802" r:id="rId32"/>
  </p:sldLayoutIdLst>
  <p:hf hdr="0" ftr="0" dt="0"/>
  <p:txStyles>
    <p:titleStyle>
      <a:lvl1pPr algn="l" defTabSz="914400" rtl="0" eaLnBrk="1" latinLnBrk="0" hangingPunct="1">
        <a:lnSpc>
          <a:spcPct val="90000"/>
        </a:lnSpc>
        <a:spcBef>
          <a:spcPct val="0"/>
        </a:spcBef>
        <a:buNone/>
        <a:defRPr sz="3600" b="1" i="0" kern="1200">
          <a:solidFill>
            <a:schemeClr val="tx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6">
          <p15:clr>
            <a:srgbClr val="F26B43"/>
          </p15:clr>
        </p15:guide>
        <p15:guide id="2" orient="horz" pos="326">
          <p15:clr>
            <a:srgbClr val="F26B43"/>
          </p15:clr>
        </p15:guide>
        <p15:guide id="5" pos="1413">
          <p15:clr>
            <a:srgbClr val="F26B43"/>
          </p15:clr>
        </p15:guide>
        <p15:guide id="6" pos="1514">
          <p15:clr>
            <a:srgbClr val="F26B43"/>
          </p15:clr>
        </p15:guide>
        <p15:guide id="7" pos="822">
          <p15:clr>
            <a:srgbClr val="F26B43"/>
          </p15:clr>
        </p15:guide>
        <p15:guide id="8" pos="918">
          <p15:clr>
            <a:srgbClr val="F26B43"/>
          </p15:clr>
        </p15:guide>
        <p15:guide id="9" pos="2003">
          <p15:clr>
            <a:srgbClr val="F26B43"/>
          </p15:clr>
        </p15:guide>
        <p15:guide id="10" pos="2706">
          <p15:clr>
            <a:srgbClr val="F26B43"/>
          </p15:clr>
        </p15:guide>
        <p15:guide id="11" pos="2602">
          <p15:clr>
            <a:srgbClr val="F26B43"/>
          </p15:clr>
        </p15:guide>
        <p15:guide id="12" pos="2108">
          <p15:clr>
            <a:srgbClr val="F26B43"/>
          </p15:clr>
        </p15:guide>
        <p15:guide id="13" pos="3196">
          <p15:clr>
            <a:srgbClr val="F26B43"/>
          </p15:clr>
        </p15:guide>
        <p15:guide id="14" pos="3296">
          <p15:clr>
            <a:srgbClr val="F26B43"/>
          </p15:clr>
        </p15:guide>
        <p15:guide id="15" pos="3790">
          <p15:clr>
            <a:srgbClr val="F26B43"/>
          </p15:clr>
        </p15:guide>
        <p15:guide id="16" pos="3890">
          <p15:clr>
            <a:srgbClr val="F26B43"/>
          </p15:clr>
        </p15:guide>
        <p15:guide id="17" pos="4384">
          <p15:clr>
            <a:srgbClr val="F26B43"/>
          </p15:clr>
        </p15:guide>
        <p15:guide id="18" pos="4482">
          <p15:clr>
            <a:srgbClr val="F26B43"/>
          </p15:clr>
        </p15:guide>
        <p15:guide id="19" pos="4976">
          <p15:clr>
            <a:srgbClr val="F26B43"/>
          </p15:clr>
        </p15:guide>
        <p15:guide id="20" pos="5076">
          <p15:clr>
            <a:srgbClr val="F26B43"/>
          </p15:clr>
        </p15:guide>
        <p15:guide id="21" pos="5570">
          <p15:clr>
            <a:srgbClr val="F26B43"/>
          </p15:clr>
        </p15:guide>
        <p15:guide id="22" pos="5670">
          <p15:clr>
            <a:srgbClr val="F26B43"/>
          </p15:clr>
        </p15:guide>
        <p15:guide id="23" pos="6164">
          <p15:clr>
            <a:srgbClr val="F26B43"/>
          </p15:clr>
        </p15:guide>
        <p15:guide id="24" pos="6264">
          <p15:clr>
            <a:srgbClr val="F26B43"/>
          </p15:clr>
        </p15:guide>
        <p15:guide id="25" pos="6758">
          <p15:clr>
            <a:srgbClr val="F26B43"/>
          </p15:clr>
        </p15:guide>
        <p15:guide id="26" pos="6858">
          <p15:clr>
            <a:srgbClr val="F26B43"/>
          </p15:clr>
        </p15:guide>
        <p15:guide id="27" pos="7352">
          <p15:clr>
            <a:srgbClr val="F26B43"/>
          </p15:clr>
        </p15:guide>
        <p15:guide id="28" orient="horz" pos="4088">
          <p15:clr>
            <a:srgbClr val="F26B43"/>
          </p15:clr>
        </p15:guide>
        <p15:guide id="29" orient="horz" pos="399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business.yougov.com/" TargetMode="External"/><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3.xml"/><Relationship Id="rId5" Type="http://schemas.openxmlformats.org/officeDocument/2006/relationships/image" Target="../media/image39.emf"/><Relationship Id="rId4" Type="http://schemas.openxmlformats.org/officeDocument/2006/relationships/image" Target="../media/image38.emf"/></Relationships>
</file>

<file path=ppt/slides/_rels/slide1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3.xml"/><Relationship Id="rId4" Type="http://schemas.openxmlformats.org/officeDocument/2006/relationships/image" Target="../media/image42.emf"/></Relationships>
</file>

<file path=ppt/slides/_rels/slide1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13.xml"/><Relationship Id="rId4" Type="http://schemas.openxmlformats.org/officeDocument/2006/relationships/image" Target="../media/image45.emf"/></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emf"/><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50.emf"/><Relationship Id="rId5" Type="http://schemas.openxmlformats.org/officeDocument/2006/relationships/image" Target="../media/image49.png"/><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2.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emf"/></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jpe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52BDC5C-83E8-D44A-A21C-BE19B1FD0590}"/>
              </a:ext>
            </a:extLst>
          </p:cNvPr>
          <p:cNvSpPr>
            <a:spLocks noGrp="1"/>
          </p:cNvSpPr>
          <p:nvPr>
            <p:ph type="dt" sz="half" idx="13"/>
          </p:nvPr>
        </p:nvSpPr>
        <p:spPr>
          <a:xfrm>
            <a:off x="517054" y="409708"/>
            <a:ext cx="3377083" cy="365125"/>
          </a:xfrm>
        </p:spPr>
        <p:txBody>
          <a:bodyPr/>
          <a:lstStyle/>
          <a:p>
            <a:fld id="{A41E3804-BAC0-7540-95BE-1E21033543B2}" type="datetime1">
              <a:rPr lang="en-GB" smtClean="0"/>
              <a:pPr/>
              <a:t>14/03/2023</a:t>
            </a:fld>
            <a:endParaRPr lang="en-US"/>
          </a:p>
        </p:txBody>
      </p:sp>
      <p:sp>
        <p:nvSpPr>
          <p:cNvPr id="2" name="Text Placeholder 1">
            <a:extLst>
              <a:ext uri="{FF2B5EF4-FFF2-40B4-BE49-F238E27FC236}">
                <a16:creationId xmlns:a16="http://schemas.microsoft.com/office/drawing/2014/main" id="{B9823E98-249F-1640-9587-C26634D3B3BF}"/>
              </a:ext>
            </a:extLst>
          </p:cNvPr>
          <p:cNvSpPr>
            <a:spLocks noGrp="1"/>
          </p:cNvSpPr>
          <p:nvPr>
            <p:ph type="body" sz="quarter" idx="14"/>
          </p:nvPr>
        </p:nvSpPr>
        <p:spPr>
          <a:xfrm>
            <a:off x="517525" y="5819634"/>
            <a:ext cx="1792538" cy="273158"/>
          </a:xfrm>
        </p:spPr>
        <p:txBody>
          <a:bodyPr/>
          <a:lstStyle/>
          <a:p>
            <a:r>
              <a:rPr lang="en-US" b="0"/>
              <a:t>business.yougov.com</a:t>
            </a:r>
          </a:p>
        </p:txBody>
      </p:sp>
      <p:sp>
        <p:nvSpPr>
          <p:cNvPr id="4" name="Title 3">
            <a:extLst>
              <a:ext uri="{FF2B5EF4-FFF2-40B4-BE49-F238E27FC236}">
                <a16:creationId xmlns:a16="http://schemas.microsoft.com/office/drawing/2014/main" id="{CAFBA91B-5083-DB40-8003-0879F19B5CA7}"/>
              </a:ext>
            </a:extLst>
          </p:cNvPr>
          <p:cNvSpPr>
            <a:spLocks noGrp="1"/>
          </p:cNvSpPr>
          <p:nvPr>
            <p:ph type="title"/>
          </p:nvPr>
        </p:nvSpPr>
        <p:spPr>
          <a:xfrm>
            <a:off x="517525" y="2039372"/>
            <a:ext cx="8865014" cy="2978701"/>
          </a:xfrm>
        </p:spPr>
        <p:txBody>
          <a:bodyPr/>
          <a:lstStyle/>
          <a:p>
            <a:r>
              <a:rPr lang="en-US"/>
              <a:t>Li</a:t>
            </a:r>
            <a:r>
              <a:rPr lang="en-US" spc="0"/>
              <a:t>v</a:t>
            </a:r>
            <a:r>
              <a:rPr lang="en-US" spc="-300"/>
              <a:t>i</a:t>
            </a:r>
            <a:r>
              <a:rPr lang="en-US"/>
              <a:t>ng</a:t>
            </a:r>
            <a:br>
              <a:rPr lang="en-US"/>
            </a:br>
            <a:r>
              <a:rPr lang="en-US"/>
              <a:t>Consumer</a:t>
            </a:r>
            <a:br>
              <a:rPr lang="en-US"/>
            </a:br>
            <a:r>
              <a:rPr lang="en-US" spc="-300"/>
              <a:t>I</a:t>
            </a:r>
            <a:r>
              <a:rPr lang="en-US"/>
              <a:t>ntelligence</a:t>
            </a:r>
          </a:p>
        </p:txBody>
      </p:sp>
      <p:sp>
        <p:nvSpPr>
          <p:cNvPr id="3" name="Rectangle 2">
            <a:hlinkClick r:id="rId3"/>
            <a:extLst>
              <a:ext uri="{FF2B5EF4-FFF2-40B4-BE49-F238E27FC236}">
                <a16:creationId xmlns:a16="http://schemas.microsoft.com/office/drawing/2014/main" id="{9573503F-517B-3742-ABE8-65A6F601F650}"/>
              </a:ext>
            </a:extLst>
          </p:cNvPr>
          <p:cNvSpPr/>
          <p:nvPr/>
        </p:nvSpPr>
        <p:spPr>
          <a:xfrm>
            <a:off x="404261" y="5810009"/>
            <a:ext cx="1925052" cy="273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054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0D8C200-5C99-5745-A8A8-5A407F2E1BD9}"/>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a:stretch/>
        </p:blipFill>
        <p:spPr>
          <a:xfrm>
            <a:off x="6542039" y="1"/>
            <a:ext cx="5649960" cy="6857999"/>
          </a:xfrm>
        </p:spPr>
      </p:pic>
      <p:sp>
        <p:nvSpPr>
          <p:cNvPr id="12" name="Title 11">
            <a:extLst>
              <a:ext uri="{FF2B5EF4-FFF2-40B4-BE49-F238E27FC236}">
                <a16:creationId xmlns:a16="http://schemas.microsoft.com/office/drawing/2014/main" id="{7BCFCFA3-198F-3C48-A904-D5226BA0A46B}"/>
              </a:ext>
            </a:extLst>
          </p:cNvPr>
          <p:cNvSpPr>
            <a:spLocks noGrp="1"/>
          </p:cNvSpPr>
          <p:nvPr>
            <p:ph type="title"/>
          </p:nvPr>
        </p:nvSpPr>
        <p:spPr>
          <a:xfrm>
            <a:off x="517525" y="850302"/>
            <a:ext cx="4816475" cy="970686"/>
          </a:xfrm>
        </p:spPr>
        <p:txBody>
          <a:bodyPr/>
          <a:lstStyle/>
          <a:p>
            <a:r>
              <a:rPr lang="en-GB" dirty="0"/>
              <a:t>What our clients say</a:t>
            </a:r>
          </a:p>
        </p:txBody>
      </p:sp>
      <p:sp>
        <p:nvSpPr>
          <p:cNvPr id="22" name="Slide Number Placeholder 2">
            <a:extLst>
              <a:ext uri="{FF2B5EF4-FFF2-40B4-BE49-F238E27FC236}">
                <a16:creationId xmlns:a16="http://schemas.microsoft.com/office/drawing/2014/main" id="{5EB3866B-0D41-A44F-9D28-F03C64D33E3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B0725-83C4-8846-B9A2-02F6B1816295}" type="slidenum">
              <a:rPr kumimoji="0" lang="en-US" sz="1000" b="0" i="0" u="none" strike="noStrike" kern="1200" cap="none" spc="0" normalizeH="0" baseline="0" noProof="0" smtClean="0">
                <a:ln>
                  <a:noFill/>
                </a:ln>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effectLst/>
              <a:uLnTx/>
              <a:uFillTx/>
              <a:latin typeface="Arial" panose="020B0604020202020204"/>
              <a:ea typeface="+mn-ea"/>
              <a:cs typeface="+mn-cs"/>
            </a:endParaRPr>
          </a:p>
        </p:txBody>
      </p:sp>
      <p:sp>
        <p:nvSpPr>
          <p:cNvPr id="13" name="Text Placeholder 12">
            <a:extLst>
              <a:ext uri="{FF2B5EF4-FFF2-40B4-BE49-F238E27FC236}">
                <a16:creationId xmlns:a16="http://schemas.microsoft.com/office/drawing/2014/main" id="{B774A466-0976-2644-A0CF-A80FD230FFF5}"/>
              </a:ext>
            </a:extLst>
          </p:cNvPr>
          <p:cNvSpPr>
            <a:spLocks noGrp="1"/>
          </p:cNvSpPr>
          <p:nvPr>
            <p:ph type="body" sz="quarter" idx="11"/>
          </p:nvPr>
        </p:nvSpPr>
        <p:spPr/>
        <p:txBody>
          <a:bodyPr/>
          <a:lstStyle/>
          <a:p>
            <a:r>
              <a:rPr lang="en-GB">
                <a:latin typeface="Arial"/>
                <a:cs typeface="Arial"/>
              </a:rPr>
              <a:t>OUR SUCCESS STORIES</a:t>
            </a:r>
            <a:endParaRPr lang="en-GB"/>
          </a:p>
        </p:txBody>
      </p:sp>
      <p:sp>
        <p:nvSpPr>
          <p:cNvPr id="21" name="Freeform 1">
            <a:extLst>
              <a:ext uri="{FF2B5EF4-FFF2-40B4-BE49-F238E27FC236}">
                <a16:creationId xmlns:a16="http://schemas.microsoft.com/office/drawing/2014/main" id="{9F3E4E36-08CD-6F49-98E7-3C7D94BF0BD4}"/>
              </a:ext>
            </a:extLst>
          </p:cNvPr>
          <p:cNvSpPr>
            <a:spLocks noChangeArrowheads="1"/>
          </p:cNvSpPr>
          <p:nvPr/>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US"/>
          </a:p>
        </p:txBody>
      </p:sp>
      <p:sp>
        <p:nvSpPr>
          <p:cNvPr id="27" name="Rectangle 26">
            <a:extLst>
              <a:ext uri="{FF2B5EF4-FFF2-40B4-BE49-F238E27FC236}">
                <a16:creationId xmlns:a16="http://schemas.microsoft.com/office/drawing/2014/main" id="{AA0F0E2C-920E-2145-AC1E-C21E6D1F0C7C}"/>
              </a:ext>
            </a:extLst>
          </p:cNvPr>
          <p:cNvSpPr/>
          <p:nvPr/>
        </p:nvSpPr>
        <p:spPr>
          <a:xfrm>
            <a:off x="205341" y="2124150"/>
            <a:ext cx="5772125" cy="2643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0675" indent="-304800"/>
            <a:r>
              <a:rPr lang="en-GB" sz="3200" b="1" spc="-20" dirty="0">
                <a:solidFill>
                  <a:schemeClr val="tx1"/>
                </a:solidFill>
                <a:latin typeface="Arial" panose="020B0604020202020204" pitchFamily="34" charset="0"/>
                <a:ea typeface="Calibri" panose="020F0502020204030204" pitchFamily="34" charset="0"/>
                <a:cs typeface="Times New Roman" panose="02020603050405020304" pitchFamily="18" charset="0"/>
              </a:rPr>
              <a:t> “The YouGov model is more </a:t>
            </a:r>
            <a:r>
              <a:rPr lang="en-GB" sz="3200" b="1" dirty="0">
                <a:solidFill>
                  <a:schemeClr val="tx1"/>
                </a:solidFill>
                <a:latin typeface="Arial" panose="020B0604020202020204" pitchFamily="34" charset="0"/>
                <a:ea typeface="Calibri" panose="020F0502020204030204" pitchFamily="34" charset="0"/>
                <a:cs typeface="Times New Roman" panose="02020603050405020304" pitchFamily="18" charset="0"/>
              </a:rPr>
              <a:t>than a poll. It's a hybrid </a:t>
            </a:r>
            <a:br>
              <a:rPr lang="en-GB" sz="3200" b="1" dirty="0">
                <a:solidFill>
                  <a:schemeClr val="tx1"/>
                </a:solidFill>
                <a:latin typeface="Arial" panose="020B0604020202020204" pitchFamily="34" charset="0"/>
                <a:ea typeface="Calibri" panose="020F0502020204030204" pitchFamily="34" charset="0"/>
                <a:cs typeface="Times New Roman" panose="02020603050405020304" pitchFamily="18" charset="0"/>
              </a:rPr>
            </a:br>
            <a:r>
              <a:rPr lang="en-GB" sz="3200" b="1" dirty="0">
                <a:solidFill>
                  <a:schemeClr val="tx1"/>
                </a:solidFill>
                <a:latin typeface="Arial" panose="020B0604020202020204" pitchFamily="34" charset="0"/>
                <a:ea typeface="Calibri" panose="020F0502020204030204" pitchFamily="34" charset="0"/>
                <a:cs typeface="Times New Roman" panose="02020603050405020304" pitchFamily="18" charset="0"/>
              </a:rPr>
              <a:t>of a traditional opinion survey and an exercise </a:t>
            </a:r>
            <a:br>
              <a:rPr lang="en-GB" sz="3200" b="1" dirty="0">
                <a:solidFill>
                  <a:schemeClr val="tx1"/>
                </a:solidFill>
                <a:latin typeface="Arial" panose="020B0604020202020204" pitchFamily="34" charset="0"/>
                <a:ea typeface="Calibri" panose="020F0502020204030204" pitchFamily="34" charset="0"/>
                <a:cs typeface="Times New Roman" panose="02020603050405020304" pitchFamily="18" charset="0"/>
              </a:rPr>
            </a:br>
            <a:r>
              <a:rPr lang="en-GB" sz="3200" b="1" dirty="0">
                <a:solidFill>
                  <a:schemeClr val="tx1"/>
                </a:solidFill>
                <a:latin typeface="Arial" panose="020B0604020202020204" pitchFamily="34" charset="0"/>
                <a:ea typeface="Calibri" panose="020F0502020204030204" pitchFamily="34" charset="0"/>
                <a:cs typeface="Times New Roman" panose="02020603050405020304" pitchFamily="18" charset="0"/>
              </a:rPr>
              <a:t>in big data analysis” </a:t>
            </a:r>
          </a:p>
        </p:txBody>
      </p:sp>
      <p:pic>
        <p:nvPicPr>
          <p:cNvPr id="14" name="Picture 13" descr="Shape&#10;&#10;Description automatically generated with medium confidence">
            <a:extLst>
              <a:ext uri="{FF2B5EF4-FFF2-40B4-BE49-F238E27FC236}">
                <a16:creationId xmlns:a16="http://schemas.microsoft.com/office/drawing/2014/main" id="{48221282-5DFE-3E45-BE4C-D7A7B665D1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74237" y="6201805"/>
            <a:ext cx="1840095" cy="339651"/>
          </a:xfrm>
          <a:prstGeom prst="rect">
            <a:avLst/>
          </a:prstGeom>
        </p:spPr>
      </p:pic>
    </p:spTree>
    <p:extLst>
      <p:ext uri="{BB962C8B-B14F-4D97-AF65-F5344CB8AC3E}">
        <p14:creationId xmlns:p14="http://schemas.microsoft.com/office/powerpoint/2010/main" val="1007946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FEDD482-C7FD-6644-B506-7C32954A2454}"/>
              </a:ext>
            </a:extLst>
          </p:cNvPr>
          <p:cNvSpPr>
            <a:spLocks noGrp="1"/>
          </p:cNvSpPr>
          <p:nvPr>
            <p:ph type="title"/>
          </p:nvPr>
        </p:nvSpPr>
        <p:spPr>
          <a:xfrm>
            <a:off x="517525" y="850302"/>
            <a:ext cx="10515599" cy="443198"/>
          </a:xfrm>
        </p:spPr>
        <p:txBody>
          <a:bodyPr/>
          <a:lstStyle/>
          <a:p>
            <a:r>
              <a:rPr lang="en-GB"/>
              <a:t>YouGov in numbers</a:t>
            </a:r>
          </a:p>
        </p:txBody>
      </p:sp>
      <p:sp>
        <p:nvSpPr>
          <p:cNvPr id="33" name="Slide Number Placeholder 2">
            <a:extLst>
              <a:ext uri="{FF2B5EF4-FFF2-40B4-BE49-F238E27FC236}">
                <a16:creationId xmlns:a16="http://schemas.microsoft.com/office/drawing/2014/main" id="{E337E65C-FFEB-A041-866A-B12959579999}"/>
              </a:ext>
            </a:extLst>
          </p:cNvPr>
          <p:cNvSpPr>
            <a:spLocks noGrp="1"/>
          </p:cNvSpPr>
          <p:nvPr>
            <p:ph type="sldNum" sz="quarter" idx="10"/>
          </p:nvPr>
        </p:nvSpPr>
        <p:spPr>
          <a:xfrm>
            <a:off x="10887075" y="6343650"/>
            <a:ext cx="784225" cy="153888"/>
          </a:xfrm>
        </p:spPr>
        <p:txBody>
          <a:bodyPr/>
          <a:lstStyle/>
          <a:p>
            <a:fld id="{0F1B0725-83C4-8846-B9A2-02F6B1816295}" type="slidenum">
              <a:rPr lang="en-US" smtClean="0"/>
              <a:pPr/>
              <a:t>11</a:t>
            </a:fld>
            <a:endParaRPr lang="en-US"/>
          </a:p>
        </p:txBody>
      </p:sp>
      <p:sp>
        <p:nvSpPr>
          <p:cNvPr id="14" name="Text Placeholder 13">
            <a:extLst>
              <a:ext uri="{FF2B5EF4-FFF2-40B4-BE49-F238E27FC236}">
                <a16:creationId xmlns:a16="http://schemas.microsoft.com/office/drawing/2014/main" id="{70731B31-149E-884F-8C2C-6A8CBCBC1EB0}"/>
              </a:ext>
            </a:extLst>
          </p:cNvPr>
          <p:cNvSpPr>
            <a:spLocks noGrp="1"/>
          </p:cNvSpPr>
          <p:nvPr>
            <p:ph type="body" sz="quarter" idx="11"/>
          </p:nvPr>
        </p:nvSpPr>
        <p:spPr>
          <a:xfrm>
            <a:off x="517525" y="391007"/>
            <a:ext cx="3252787" cy="156133"/>
          </a:xfrm>
        </p:spPr>
        <p:txBody>
          <a:bodyPr/>
          <a:lstStyle/>
          <a:p>
            <a:r>
              <a:rPr lang="en-GB"/>
              <a:t>OUR REACH</a:t>
            </a:r>
          </a:p>
        </p:txBody>
      </p:sp>
      <p:sp>
        <p:nvSpPr>
          <p:cNvPr id="24" name="Title 1">
            <a:extLst>
              <a:ext uri="{FF2B5EF4-FFF2-40B4-BE49-F238E27FC236}">
                <a16:creationId xmlns:a16="http://schemas.microsoft.com/office/drawing/2014/main" id="{791D4EE9-396F-A742-9088-BDB451D08A6E}"/>
              </a:ext>
            </a:extLst>
          </p:cNvPr>
          <p:cNvSpPr txBox="1">
            <a:spLocks/>
          </p:cNvSpPr>
          <p:nvPr/>
        </p:nvSpPr>
        <p:spPr>
          <a:xfrm>
            <a:off x="2772320" y="3218617"/>
            <a:ext cx="1592840" cy="1218795"/>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3200" b="1" i="0" kern="1200" spc="-20" baseline="0">
                <a:solidFill>
                  <a:schemeClr val="tx1"/>
                </a:solidFill>
                <a:latin typeface="Arial Black" panose="020B0604020202020204" pitchFamily="34" charset="0"/>
                <a:ea typeface="+mj-ea"/>
                <a:cs typeface="Arial Black" panose="020B0604020202020204" pitchFamily="34" charset="0"/>
              </a:defRPr>
            </a:lvl1pPr>
          </a:lstStyle>
          <a:p>
            <a:r>
              <a:rPr lang="en-GB" sz="8800" spc="-300" dirty="0"/>
              <a:t>22</a:t>
            </a:r>
            <a:endParaRPr lang="en-US" sz="4800" spc="-300" dirty="0"/>
          </a:p>
        </p:txBody>
      </p:sp>
      <p:sp>
        <p:nvSpPr>
          <p:cNvPr id="25" name="Text Placeholder 4">
            <a:extLst>
              <a:ext uri="{FF2B5EF4-FFF2-40B4-BE49-F238E27FC236}">
                <a16:creationId xmlns:a16="http://schemas.microsoft.com/office/drawing/2014/main" id="{7DB67256-108E-AB44-B32B-6E48F9508557}"/>
              </a:ext>
            </a:extLst>
          </p:cNvPr>
          <p:cNvSpPr txBox="1">
            <a:spLocks/>
          </p:cNvSpPr>
          <p:nvPr/>
        </p:nvSpPr>
        <p:spPr>
          <a:xfrm>
            <a:off x="5190060" y="1980096"/>
            <a:ext cx="6255845" cy="649505"/>
          </a:xfrm>
          <a:prstGeom prst="rect">
            <a:avLst/>
          </a:prstGeom>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t>million surveys carried out yearly</a:t>
            </a:r>
            <a:endParaRPr lang="en-US" sz="2400" b="0" dirty="0"/>
          </a:p>
        </p:txBody>
      </p:sp>
      <p:sp>
        <p:nvSpPr>
          <p:cNvPr id="26" name="Title 1">
            <a:extLst>
              <a:ext uri="{FF2B5EF4-FFF2-40B4-BE49-F238E27FC236}">
                <a16:creationId xmlns:a16="http://schemas.microsoft.com/office/drawing/2014/main" id="{07828E4E-4A1A-2C48-8684-BEF6610DC4FD}"/>
              </a:ext>
            </a:extLst>
          </p:cNvPr>
          <p:cNvSpPr txBox="1">
            <a:spLocks/>
          </p:cNvSpPr>
          <p:nvPr/>
        </p:nvSpPr>
        <p:spPr>
          <a:xfrm>
            <a:off x="2695236" y="1708124"/>
            <a:ext cx="2556124" cy="1218795"/>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8000" b="1" i="0" kern="1200" spc="-200" baseline="0">
                <a:solidFill>
                  <a:schemeClr val="bg1"/>
                </a:solidFill>
                <a:latin typeface="Arial Black" panose="020B0604020202020204" pitchFamily="34" charset="0"/>
                <a:ea typeface="+mj-ea"/>
                <a:cs typeface="Arial Black" panose="020B0604020202020204" pitchFamily="34" charset="0"/>
              </a:defRPr>
            </a:lvl1pPr>
          </a:lstStyle>
          <a:p>
            <a:pPr algn="l"/>
            <a:r>
              <a:rPr lang="en-GB" sz="8800" spc="0" dirty="0">
                <a:solidFill>
                  <a:schemeClr val="tx1"/>
                </a:solidFill>
                <a:ea typeface="Calibri" panose="020F0502020204030204" pitchFamily="34" charset="0"/>
              </a:rPr>
              <a:t>40</a:t>
            </a:r>
            <a:endParaRPr lang="en-US" sz="4800" spc="0" dirty="0">
              <a:solidFill>
                <a:schemeClr val="accent1"/>
              </a:solidFill>
            </a:endParaRPr>
          </a:p>
        </p:txBody>
      </p:sp>
      <p:sp>
        <p:nvSpPr>
          <p:cNvPr id="27" name="Text Placeholder 4">
            <a:extLst>
              <a:ext uri="{FF2B5EF4-FFF2-40B4-BE49-F238E27FC236}">
                <a16:creationId xmlns:a16="http://schemas.microsoft.com/office/drawing/2014/main" id="{DCE8D68C-B782-A24E-932E-0E544DFFD642}"/>
              </a:ext>
            </a:extLst>
          </p:cNvPr>
          <p:cNvSpPr txBox="1">
            <a:spLocks/>
          </p:cNvSpPr>
          <p:nvPr/>
        </p:nvSpPr>
        <p:spPr>
          <a:xfrm>
            <a:off x="5190061" y="3460738"/>
            <a:ext cx="5697014" cy="705257"/>
          </a:xfrm>
          <a:prstGeom prst="rect">
            <a:avLst/>
          </a:prstGeom>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t>million registered panel members</a:t>
            </a:r>
            <a:endParaRPr lang="en-US" sz="2400" b="0" dirty="0"/>
          </a:p>
        </p:txBody>
      </p:sp>
      <p:sp>
        <p:nvSpPr>
          <p:cNvPr id="28" name="Title 1">
            <a:extLst>
              <a:ext uri="{FF2B5EF4-FFF2-40B4-BE49-F238E27FC236}">
                <a16:creationId xmlns:a16="http://schemas.microsoft.com/office/drawing/2014/main" id="{6C45955B-4744-7F43-85D4-5312531A7A40}"/>
              </a:ext>
            </a:extLst>
          </p:cNvPr>
          <p:cNvSpPr txBox="1">
            <a:spLocks/>
          </p:cNvSpPr>
          <p:nvPr/>
        </p:nvSpPr>
        <p:spPr>
          <a:xfrm>
            <a:off x="2779708" y="4734077"/>
            <a:ext cx="2417228" cy="1218795"/>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8000" b="1" i="0" kern="1200" spc="-200" baseline="0">
                <a:solidFill>
                  <a:schemeClr val="bg1"/>
                </a:solidFill>
                <a:latin typeface="Arial Black" panose="020B0604020202020204" pitchFamily="34" charset="0"/>
                <a:ea typeface="+mj-ea"/>
                <a:cs typeface="Arial Black" panose="020B0604020202020204" pitchFamily="34" charset="0"/>
              </a:defRPr>
            </a:lvl1pPr>
          </a:lstStyle>
          <a:p>
            <a:pPr algn="l"/>
            <a:r>
              <a:rPr lang="en-GB" sz="8800" spc="-300">
                <a:solidFill>
                  <a:schemeClr val="tx1"/>
                </a:solidFill>
                <a:ea typeface="Calibri" panose="020F0502020204030204" pitchFamily="34" charset="0"/>
              </a:rPr>
              <a:t>15</a:t>
            </a:r>
            <a:endParaRPr lang="en-US" sz="4800" spc="-300">
              <a:solidFill>
                <a:schemeClr val="accent1"/>
              </a:solidFill>
            </a:endParaRPr>
          </a:p>
        </p:txBody>
      </p:sp>
      <p:sp>
        <p:nvSpPr>
          <p:cNvPr id="29" name="Text Placeholder 4">
            <a:extLst>
              <a:ext uri="{FF2B5EF4-FFF2-40B4-BE49-F238E27FC236}">
                <a16:creationId xmlns:a16="http://schemas.microsoft.com/office/drawing/2014/main" id="{C9B32E5E-2528-4048-803A-6427C77EB2FB}"/>
              </a:ext>
            </a:extLst>
          </p:cNvPr>
          <p:cNvSpPr txBox="1">
            <a:spLocks/>
          </p:cNvSpPr>
          <p:nvPr/>
        </p:nvSpPr>
        <p:spPr>
          <a:xfrm>
            <a:off x="5190060" y="4985835"/>
            <a:ext cx="5127035" cy="682341"/>
          </a:xfrm>
          <a:prstGeom prst="rect">
            <a:avLst/>
          </a:prstGeom>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a:ea typeface="Calibri" panose="020F0502020204030204" pitchFamily="34" charset="0"/>
                <a:cs typeface="Times New Roman" panose="02020603050405020304" pitchFamily="18" charset="0"/>
              </a:rPr>
              <a:t>years of historical brand data</a:t>
            </a:r>
            <a:endParaRPr lang="en-US" sz="2400" b="0"/>
          </a:p>
        </p:txBody>
      </p:sp>
      <p:grpSp>
        <p:nvGrpSpPr>
          <p:cNvPr id="30" name="Group 29">
            <a:extLst>
              <a:ext uri="{FF2B5EF4-FFF2-40B4-BE49-F238E27FC236}">
                <a16:creationId xmlns:a16="http://schemas.microsoft.com/office/drawing/2014/main" id="{46D1C88C-0287-3247-82F7-3BF7DBE70D06}"/>
              </a:ext>
            </a:extLst>
          </p:cNvPr>
          <p:cNvGrpSpPr/>
          <p:nvPr/>
        </p:nvGrpSpPr>
        <p:grpSpPr>
          <a:xfrm>
            <a:off x="517525" y="2971133"/>
            <a:ext cx="11153775" cy="1479558"/>
            <a:chOff x="0" y="2999307"/>
            <a:chExt cx="12192000" cy="1654884"/>
          </a:xfrm>
        </p:grpSpPr>
        <p:cxnSp>
          <p:nvCxnSpPr>
            <p:cNvPr id="31" name="Straight Connector 30">
              <a:extLst>
                <a:ext uri="{FF2B5EF4-FFF2-40B4-BE49-F238E27FC236}">
                  <a16:creationId xmlns:a16="http://schemas.microsoft.com/office/drawing/2014/main" id="{781E6306-601E-3A44-9C5B-16014E8592EA}"/>
                </a:ext>
              </a:extLst>
            </p:cNvPr>
            <p:cNvCxnSpPr/>
            <p:nvPr/>
          </p:nvCxnSpPr>
          <p:spPr>
            <a:xfrm>
              <a:off x="0" y="2999307"/>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F406448-4816-1D4F-9672-4262682A2F23}"/>
                </a:ext>
              </a:extLst>
            </p:cNvPr>
            <p:cNvCxnSpPr/>
            <p:nvPr/>
          </p:nvCxnSpPr>
          <p:spPr>
            <a:xfrm>
              <a:off x="0" y="4654191"/>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4" name="Title 1">
            <a:extLst>
              <a:ext uri="{FF2B5EF4-FFF2-40B4-BE49-F238E27FC236}">
                <a16:creationId xmlns:a16="http://schemas.microsoft.com/office/drawing/2014/main" id="{5215CFDC-5B67-394A-AD50-176D6FB5DCB9}"/>
              </a:ext>
            </a:extLst>
          </p:cNvPr>
          <p:cNvSpPr txBox="1">
            <a:spLocks/>
          </p:cNvSpPr>
          <p:nvPr/>
        </p:nvSpPr>
        <p:spPr>
          <a:xfrm>
            <a:off x="4250053" y="3218617"/>
            <a:ext cx="870587" cy="1218795"/>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3200" b="1" i="0" kern="1200" spc="-20" baseline="0">
                <a:solidFill>
                  <a:schemeClr val="tx1"/>
                </a:solidFill>
                <a:latin typeface="Arial Black" panose="020B0604020202020204" pitchFamily="34" charset="0"/>
                <a:ea typeface="+mj-ea"/>
                <a:cs typeface="Arial Black" panose="020B0604020202020204" pitchFamily="34" charset="0"/>
              </a:defRPr>
            </a:lvl1pPr>
          </a:lstStyle>
          <a:p>
            <a:r>
              <a:rPr lang="en-GB" sz="8800" spc="-300">
                <a:ea typeface="Calibri" panose="020F0502020204030204" pitchFamily="34" charset="0"/>
              </a:rPr>
              <a:t>+</a:t>
            </a:r>
            <a:endParaRPr lang="en-US" sz="4800" spc="-300"/>
          </a:p>
        </p:txBody>
      </p:sp>
      <p:sp>
        <p:nvSpPr>
          <p:cNvPr id="35" name="Title 1">
            <a:extLst>
              <a:ext uri="{FF2B5EF4-FFF2-40B4-BE49-F238E27FC236}">
                <a16:creationId xmlns:a16="http://schemas.microsoft.com/office/drawing/2014/main" id="{27C6B48F-A9C5-7648-85F1-1BD863E412AC}"/>
              </a:ext>
            </a:extLst>
          </p:cNvPr>
          <p:cNvSpPr txBox="1">
            <a:spLocks/>
          </p:cNvSpPr>
          <p:nvPr/>
        </p:nvSpPr>
        <p:spPr>
          <a:xfrm>
            <a:off x="4250053" y="1708124"/>
            <a:ext cx="870587" cy="1218795"/>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3200" b="1" i="0" kern="1200" spc="-20" baseline="0">
                <a:solidFill>
                  <a:schemeClr val="tx1"/>
                </a:solidFill>
                <a:latin typeface="Arial Black" panose="020B0604020202020204" pitchFamily="34" charset="0"/>
                <a:ea typeface="+mj-ea"/>
                <a:cs typeface="Arial Black" panose="020B0604020202020204" pitchFamily="34" charset="0"/>
              </a:defRPr>
            </a:lvl1pPr>
          </a:lstStyle>
          <a:p>
            <a:r>
              <a:rPr lang="en-GB" sz="8800" spc="-300">
                <a:ea typeface="Calibri" panose="020F0502020204030204" pitchFamily="34" charset="0"/>
              </a:rPr>
              <a:t>+</a:t>
            </a:r>
            <a:endParaRPr lang="en-US" sz="4800" spc="-300"/>
          </a:p>
        </p:txBody>
      </p:sp>
      <p:sp>
        <p:nvSpPr>
          <p:cNvPr id="36" name="Title 1">
            <a:extLst>
              <a:ext uri="{FF2B5EF4-FFF2-40B4-BE49-F238E27FC236}">
                <a16:creationId xmlns:a16="http://schemas.microsoft.com/office/drawing/2014/main" id="{CF8A2FAB-71E3-2644-A29F-BE7AEC471C93}"/>
              </a:ext>
            </a:extLst>
          </p:cNvPr>
          <p:cNvSpPr txBox="1">
            <a:spLocks/>
          </p:cNvSpPr>
          <p:nvPr/>
        </p:nvSpPr>
        <p:spPr>
          <a:xfrm>
            <a:off x="4250053" y="4734077"/>
            <a:ext cx="870587" cy="1218795"/>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3200" b="1" i="0" kern="1200" spc="-20" baseline="0">
                <a:solidFill>
                  <a:schemeClr val="tx1"/>
                </a:solidFill>
                <a:latin typeface="Arial Black" panose="020B0604020202020204" pitchFamily="34" charset="0"/>
                <a:ea typeface="+mj-ea"/>
                <a:cs typeface="Arial Black" panose="020B0604020202020204" pitchFamily="34" charset="0"/>
              </a:defRPr>
            </a:lvl1pPr>
          </a:lstStyle>
          <a:p>
            <a:r>
              <a:rPr lang="en-GB" sz="8800" spc="-300">
                <a:ea typeface="Calibri" panose="020F0502020204030204" pitchFamily="34" charset="0"/>
              </a:rPr>
              <a:t>+</a:t>
            </a:r>
            <a:endParaRPr lang="en-US" sz="4800" spc="-300"/>
          </a:p>
        </p:txBody>
      </p:sp>
    </p:spTree>
    <p:extLst>
      <p:ext uri="{BB962C8B-B14F-4D97-AF65-F5344CB8AC3E}">
        <p14:creationId xmlns:p14="http://schemas.microsoft.com/office/powerpoint/2010/main" val="3551209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Title 666">
            <a:extLst>
              <a:ext uri="{FF2B5EF4-FFF2-40B4-BE49-F238E27FC236}">
                <a16:creationId xmlns:a16="http://schemas.microsoft.com/office/drawing/2014/main" id="{CCD733FB-C27A-F740-A285-1EDF3205BB99}"/>
              </a:ext>
            </a:extLst>
          </p:cNvPr>
          <p:cNvSpPr>
            <a:spLocks noGrp="1"/>
          </p:cNvSpPr>
          <p:nvPr>
            <p:ph type="title"/>
          </p:nvPr>
        </p:nvSpPr>
        <p:spPr>
          <a:xfrm>
            <a:off x="517525" y="850302"/>
            <a:ext cx="10515599" cy="443198"/>
          </a:xfrm>
        </p:spPr>
        <p:txBody>
          <a:bodyPr/>
          <a:lstStyle/>
          <a:p>
            <a:r>
              <a:rPr lang="en-US"/>
              <a:t>In over 55 markets</a:t>
            </a:r>
            <a:endParaRPr lang="en-GB"/>
          </a:p>
        </p:txBody>
      </p:sp>
      <p:sp>
        <p:nvSpPr>
          <p:cNvPr id="355" name="Slide Number Placeholder 2">
            <a:extLst>
              <a:ext uri="{FF2B5EF4-FFF2-40B4-BE49-F238E27FC236}">
                <a16:creationId xmlns:a16="http://schemas.microsoft.com/office/drawing/2014/main" id="{28DF86B0-0B7E-1A48-B7C2-301BA5CD5B14}"/>
              </a:ext>
            </a:extLst>
          </p:cNvPr>
          <p:cNvSpPr>
            <a:spLocks noGrp="1"/>
          </p:cNvSpPr>
          <p:nvPr>
            <p:ph type="sldNum" sz="quarter" idx="10"/>
          </p:nvPr>
        </p:nvSpPr>
        <p:spPr>
          <a:xfrm>
            <a:off x="10887075" y="6343650"/>
            <a:ext cx="784225" cy="153888"/>
          </a:xfrm>
        </p:spPr>
        <p:txBody>
          <a:bodyPr/>
          <a:lstStyle/>
          <a:p>
            <a:fld id="{0F1B0725-83C4-8846-B9A2-02F6B1816295}" type="slidenum">
              <a:rPr lang="en-US" smtClean="0"/>
              <a:pPr/>
              <a:t>12</a:t>
            </a:fld>
            <a:endParaRPr lang="en-US"/>
          </a:p>
        </p:txBody>
      </p:sp>
      <p:sp>
        <p:nvSpPr>
          <p:cNvPr id="351" name="TextBox 350">
            <a:extLst>
              <a:ext uri="{FF2B5EF4-FFF2-40B4-BE49-F238E27FC236}">
                <a16:creationId xmlns:a16="http://schemas.microsoft.com/office/drawing/2014/main" id="{4B084B8C-8332-984D-B407-50254926BCDA}"/>
              </a:ext>
            </a:extLst>
          </p:cNvPr>
          <p:cNvSpPr txBox="1"/>
          <p:nvPr/>
        </p:nvSpPr>
        <p:spPr>
          <a:xfrm>
            <a:off x="816431" y="4115511"/>
            <a:ext cx="37398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2C41"/>
                </a:solidFill>
                <a:effectLst/>
                <a:uLnTx/>
                <a:uFillTx/>
                <a:latin typeface="Arial" panose="020B0604020202020204" pitchFamily="34" charset="0"/>
                <a:ea typeface="+mn-ea"/>
                <a:cs typeface="Arial" panose="020B0604020202020204" pitchFamily="34" charset="0"/>
              </a:rPr>
              <a:t>Partner and affiliate panels</a:t>
            </a:r>
          </a:p>
        </p:txBody>
      </p:sp>
      <p:sp>
        <p:nvSpPr>
          <p:cNvPr id="352" name="TextBox 351">
            <a:extLst>
              <a:ext uri="{FF2B5EF4-FFF2-40B4-BE49-F238E27FC236}">
                <a16:creationId xmlns:a16="http://schemas.microsoft.com/office/drawing/2014/main" id="{562283DC-1853-DD43-A298-83EADF17B06B}"/>
              </a:ext>
            </a:extLst>
          </p:cNvPr>
          <p:cNvSpPr txBox="1"/>
          <p:nvPr/>
        </p:nvSpPr>
        <p:spPr>
          <a:xfrm>
            <a:off x="825602" y="4472658"/>
            <a:ext cx="309790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32C41"/>
                </a:solidFill>
                <a:effectLst/>
                <a:uLnTx/>
                <a:uFillTx/>
                <a:latin typeface="Arial" panose="020B0604020202020204" pitchFamily="34" charset="0"/>
                <a:ea typeface="+mn-ea"/>
                <a:cs typeface="Arial" panose="020B0604020202020204" pitchFamily="34" charset="0"/>
              </a:rPr>
              <a:t>YouGov panels</a:t>
            </a:r>
          </a:p>
        </p:txBody>
      </p:sp>
      <p:sp>
        <p:nvSpPr>
          <p:cNvPr id="360" name="Oval 359">
            <a:extLst>
              <a:ext uri="{FF2B5EF4-FFF2-40B4-BE49-F238E27FC236}">
                <a16:creationId xmlns:a16="http://schemas.microsoft.com/office/drawing/2014/main" id="{36320222-8278-1E48-8484-A274C9075FD2}"/>
              </a:ext>
            </a:extLst>
          </p:cNvPr>
          <p:cNvSpPr/>
          <p:nvPr/>
        </p:nvSpPr>
        <p:spPr>
          <a:xfrm>
            <a:off x="605269" y="4163818"/>
            <a:ext cx="211162" cy="2111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a:extLst>
              <a:ext uri="{FF2B5EF4-FFF2-40B4-BE49-F238E27FC236}">
                <a16:creationId xmlns:a16="http://schemas.microsoft.com/office/drawing/2014/main" id="{2649F0CE-5474-184A-B0D1-C3094DB59621}"/>
              </a:ext>
            </a:extLst>
          </p:cNvPr>
          <p:cNvSpPr/>
          <p:nvPr/>
        </p:nvSpPr>
        <p:spPr>
          <a:xfrm>
            <a:off x="605269" y="4520658"/>
            <a:ext cx="211162" cy="2111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5FEE2A3-50CE-5A4A-8538-D9543CE6D56D}"/>
              </a:ext>
            </a:extLst>
          </p:cNvPr>
          <p:cNvPicPr>
            <a:picLocks noChangeAspect="1"/>
          </p:cNvPicPr>
          <p:nvPr/>
        </p:nvPicPr>
        <p:blipFill>
          <a:blip r:embed="rId3"/>
          <a:srcRect/>
          <a:stretch/>
        </p:blipFill>
        <p:spPr>
          <a:xfrm>
            <a:off x="2342767" y="1831330"/>
            <a:ext cx="9151941" cy="4492593"/>
          </a:xfrm>
          <a:prstGeom prst="rect">
            <a:avLst/>
          </a:prstGeom>
        </p:spPr>
      </p:pic>
      <p:sp>
        <p:nvSpPr>
          <p:cNvPr id="666" name="Text Placeholder 665">
            <a:extLst>
              <a:ext uri="{FF2B5EF4-FFF2-40B4-BE49-F238E27FC236}">
                <a16:creationId xmlns:a16="http://schemas.microsoft.com/office/drawing/2014/main" id="{AFD9548A-0CC9-7448-92F5-C6D47C91BB2D}"/>
              </a:ext>
            </a:extLst>
          </p:cNvPr>
          <p:cNvSpPr>
            <a:spLocks noGrp="1"/>
          </p:cNvSpPr>
          <p:nvPr>
            <p:ph type="body" sz="quarter" idx="11"/>
          </p:nvPr>
        </p:nvSpPr>
        <p:spPr>
          <a:xfrm>
            <a:off x="517525" y="391007"/>
            <a:ext cx="3252787" cy="156133"/>
          </a:xfrm>
        </p:spPr>
        <p:txBody>
          <a:bodyPr/>
          <a:lstStyle/>
          <a:p>
            <a:r>
              <a:rPr lang="en-GB"/>
              <a:t>OUR REACH</a:t>
            </a:r>
          </a:p>
        </p:txBody>
      </p:sp>
      <p:sp>
        <p:nvSpPr>
          <p:cNvPr id="354" name="Freeform 1">
            <a:extLst>
              <a:ext uri="{FF2B5EF4-FFF2-40B4-BE49-F238E27FC236}">
                <a16:creationId xmlns:a16="http://schemas.microsoft.com/office/drawing/2014/main" id="{003C6EE9-57EF-114E-8A0F-8DE997220225}"/>
              </a:ext>
            </a:extLst>
          </p:cNvPr>
          <p:cNvSpPr>
            <a:spLocks noChangeArrowheads="1"/>
          </p:cNvSpPr>
          <p:nvPr/>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US"/>
          </a:p>
        </p:txBody>
      </p:sp>
    </p:spTree>
    <p:extLst>
      <p:ext uri="{BB962C8B-B14F-4D97-AF65-F5344CB8AC3E}">
        <p14:creationId xmlns:p14="http://schemas.microsoft.com/office/powerpoint/2010/main" val="3779725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10;&#10;Description automatically generated">
            <a:extLst>
              <a:ext uri="{FF2B5EF4-FFF2-40B4-BE49-F238E27FC236}">
                <a16:creationId xmlns:a16="http://schemas.microsoft.com/office/drawing/2014/main" id="{04C23D9D-385F-4843-94E0-10E25EB26E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ext Placeholder 10">
            <a:extLst>
              <a:ext uri="{FF2B5EF4-FFF2-40B4-BE49-F238E27FC236}">
                <a16:creationId xmlns:a16="http://schemas.microsoft.com/office/drawing/2014/main" id="{2975E826-973D-1B4E-B46F-C339666D73B0}"/>
              </a:ext>
            </a:extLst>
          </p:cNvPr>
          <p:cNvSpPr txBox="1">
            <a:spLocks/>
          </p:cNvSpPr>
          <p:nvPr/>
        </p:nvSpPr>
        <p:spPr>
          <a:xfrm>
            <a:off x="454035" y="2666430"/>
            <a:ext cx="7280022" cy="1008931"/>
          </a:xfrm>
          <a:prstGeom prst="rect">
            <a:avLst/>
          </a:prstGeom>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8000" spc="-200" dirty="0">
                <a:solidFill>
                  <a:schemeClr val="accent1"/>
                </a:solidFill>
                <a:latin typeface="Arial Black" panose="020B0604020202020204" pitchFamily="34" charset="0"/>
                <a:cs typeface="Arial Black" panose="020B0604020202020204" pitchFamily="34" charset="0"/>
              </a:rPr>
              <a:t>Why work with us?</a:t>
            </a:r>
          </a:p>
        </p:txBody>
      </p:sp>
      <p:sp>
        <p:nvSpPr>
          <p:cNvPr id="32" name="Triangle 31">
            <a:extLst>
              <a:ext uri="{FF2B5EF4-FFF2-40B4-BE49-F238E27FC236}">
                <a16:creationId xmlns:a16="http://schemas.microsoft.com/office/drawing/2014/main" id="{45AB3753-A61D-7C42-AFC8-0D9275AF89DF}"/>
              </a:ext>
            </a:extLst>
          </p:cNvPr>
          <p:cNvSpPr/>
          <p:nvPr/>
        </p:nvSpPr>
        <p:spPr>
          <a:xfrm rot="5400000">
            <a:off x="-37583" y="2968257"/>
            <a:ext cx="255090" cy="1799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3" name="Slide Number Placeholder 2">
            <a:extLst>
              <a:ext uri="{FF2B5EF4-FFF2-40B4-BE49-F238E27FC236}">
                <a16:creationId xmlns:a16="http://schemas.microsoft.com/office/drawing/2014/main" id="{3BEAB7A0-5E28-2145-B5E7-2136051DA502}"/>
              </a:ext>
            </a:extLst>
          </p:cNvPr>
          <p:cNvSpPr txBox="1">
            <a:spLocks/>
          </p:cNvSpPr>
          <p:nvPr/>
        </p:nvSpPr>
        <p:spPr>
          <a:xfrm>
            <a:off x="10887075" y="6343650"/>
            <a:ext cx="784225" cy="153888"/>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1B0725-83C4-8846-B9A2-02F6B1816295}" type="slidenum">
              <a:rPr lang="en-US" smtClean="0"/>
              <a:pPr/>
              <a:t>13</a:t>
            </a:fld>
            <a:endParaRPr lang="en-US"/>
          </a:p>
        </p:txBody>
      </p:sp>
      <p:sp>
        <p:nvSpPr>
          <p:cNvPr id="11" name="Freeform 1">
            <a:extLst>
              <a:ext uri="{FF2B5EF4-FFF2-40B4-BE49-F238E27FC236}">
                <a16:creationId xmlns:a16="http://schemas.microsoft.com/office/drawing/2014/main" id="{B74AC593-8CD0-4349-8993-066525508B21}"/>
              </a:ext>
            </a:extLst>
          </p:cNvPr>
          <p:cNvSpPr>
            <a:spLocks noChangeArrowheads="1"/>
          </p:cNvSpPr>
          <p:nvPr/>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US"/>
          </a:p>
        </p:txBody>
      </p:sp>
    </p:spTree>
    <p:extLst>
      <p:ext uri="{BB962C8B-B14F-4D97-AF65-F5344CB8AC3E}">
        <p14:creationId xmlns:p14="http://schemas.microsoft.com/office/powerpoint/2010/main" val="3909801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75AE95BC-B293-BF44-A995-62FC3BC84BC2}"/>
              </a:ext>
            </a:extLst>
          </p:cNvPr>
          <p:cNvSpPr/>
          <p:nvPr/>
        </p:nvSpPr>
        <p:spPr>
          <a:xfrm>
            <a:off x="4181042" y="2409571"/>
            <a:ext cx="1025951" cy="102595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4FDAE84E-4E76-C340-B24F-1ED3456410FF}"/>
              </a:ext>
            </a:extLst>
          </p:cNvPr>
          <p:cNvSpPr>
            <a:spLocks noGrp="1"/>
          </p:cNvSpPr>
          <p:nvPr>
            <p:ph type="title"/>
          </p:nvPr>
        </p:nvSpPr>
        <p:spPr>
          <a:xfrm>
            <a:off x="517525" y="850302"/>
            <a:ext cx="10515599" cy="443198"/>
          </a:xfrm>
        </p:spPr>
        <p:txBody>
          <a:bodyPr/>
          <a:lstStyle/>
          <a:p>
            <a:r>
              <a:rPr lang="en-GB"/>
              <a:t>Speed</a:t>
            </a:r>
          </a:p>
        </p:txBody>
      </p:sp>
      <p:sp>
        <p:nvSpPr>
          <p:cNvPr id="2" name="Slide Number Placeholder 1">
            <a:extLst>
              <a:ext uri="{FF2B5EF4-FFF2-40B4-BE49-F238E27FC236}">
                <a16:creationId xmlns:a16="http://schemas.microsoft.com/office/drawing/2014/main" id="{584338FB-BCCA-B841-BC1F-3D3BA00FA3EC}"/>
              </a:ext>
            </a:extLst>
          </p:cNvPr>
          <p:cNvSpPr>
            <a:spLocks noGrp="1"/>
          </p:cNvSpPr>
          <p:nvPr>
            <p:ph type="sldNum" sz="quarter" idx="10"/>
          </p:nvPr>
        </p:nvSpPr>
        <p:spPr/>
        <p:txBody>
          <a:bodyPr/>
          <a:lstStyle/>
          <a:p>
            <a:fld id="{0F1B0725-83C4-8846-B9A2-02F6B1816295}" type="slidenum">
              <a:rPr lang="en-US" noProof="0" smtClean="0"/>
              <a:pPr/>
              <a:t>14</a:t>
            </a:fld>
            <a:endParaRPr lang="en-US" noProof="0"/>
          </a:p>
        </p:txBody>
      </p:sp>
      <p:sp>
        <p:nvSpPr>
          <p:cNvPr id="4" name="Text Placeholder 3">
            <a:extLst>
              <a:ext uri="{FF2B5EF4-FFF2-40B4-BE49-F238E27FC236}">
                <a16:creationId xmlns:a16="http://schemas.microsoft.com/office/drawing/2014/main" id="{4966E604-A8E9-9348-AE6F-1F080F80A461}"/>
              </a:ext>
            </a:extLst>
          </p:cNvPr>
          <p:cNvSpPr>
            <a:spLocks noGrp="1"/>
          </p:cNvSpPr>
          <p:nvPr>
            <p:ph type="body" sz="quarter" idx="11"/>
          </p:nvPr>
        </p:nvSpPr>
        <p:spPr>
          <a:xfrm>
            <a:off x="517525" y="391008"/>
            <a:ext cx="3566337" cy="156133"/>
          </a:xfrm>
        </p:spPr>
        <p:txBody>
          <a:bodyPr/>
          <a:lstStyle/>
          <a:p>
            <a:r>
              <a:rPr lang="en-GB">
                <a:latin typeface="Arial"/>
                <a:cs typeface="Arial"/>
              </a:rPr>
              <a:t>WHY WORK WITH US</a:t>
            </a:r>
            <a:endParaRPr lang="en-GB"/>
          </a:p>
        </p:txBody>
      </p:sp>
      <p:sp>
        <p:nvSpPr>
          <p:cNvPr id="5" name="Text Placeholder 5">
            <a:extLst>
              <a:ext uri="{FF2B5EF4-FFF2-40B4-BE49-F238E27FC236}">
                <a16:creationId xmlns:a16="http://schemas.microsoft.com/office/drawing/2014/main" id="{ABCBABBE-10C1-5547-9BCD-3A34CB8D68F2}"/>
              </a:ext>
            </a:extLst>
          </p:cNvPr>
          <p:cNvSpPr txBox="1">
            <a:spLocks/>
          </p:cNvSpPr>
          <p:nvPr/>
        </p:nvSpPr>
        <p:spPr>
          <a:xfrm>
            <a:off x="802934" y="3614455"/>
            <a:ext cx="2145775" cy="1752403"/>
          </a:xfrm>
          <a:prstGeom prst="rect">
            <a:avLst/>
          </a:prstGeom>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400" dirty="0"/>
              <a:t>Direct access </a:t>
            </a:r>
            <a:br>
              <a:rPr lang="en-GB" sz="1400" dirty="0"/>
            </a:br>
            <a:r>
              <a:rPr lang="en-GB" sz="1400" dirty="0"/>
              <a:t>to 22 million+ registered panel members</a:t>
            </a:r>
          </a:p>
        </p:txBody>
      </p:sp>
      <p:sp>
        <p:nvSpPr>
          <p:cNvPr id="6" name="Text Placeholder 5">
            <a:extLst>
              <a:ext uri="{FF2B5EF4-FFF2-40B4-BE49-F238E27FC236}">
                <a16:creationId xmlns:a16="http://schemas.microsoft.com/office/drawing/2014/main" id="{C56DB6B6-D9F2-834A-B441-CA7AEA340164}"/>
              </a:ext>
            </a:extLst>
          </p:cNvPr>
          <p:cNvSpPr txBox="1">
            <a:spLocks/>
          </p:cNvSpPr>
          <p:nvPr/>
        </p:nvSpPr>
        <p:spPr>
          <a:xfrm>
            <a:off x="3724055" y="3641088"/>
            <a:ext cx="1938873" cy="1752403"/>
          </a:xfrm>
          <a:prstGeom prst="rect">
            <a:avLst/>
          </a:prstGeom>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400"/>
              <a:t>Full product suite to support all strategic or tactical business challenges</a:t>
            </a:r>
          </a:p>
        </p:txBody>
      </p:sp>
      <p:sp>
        <p:nvSpPr>
          <p:cNvPr id="7" name="Text Placeholder 5">
            <a:extLst>
              <a:ext uri="{FF2B5EF4-FFF2-40B4-BE49-F238E27FC236}">
                <a16:creationId xmlns:a16="http://schemas.microsoft.com/office/drawing/2014/main" id="{99E37FCE-F2AA-2545-A650-4D76FB7557F4}"/>
              </a:ext>
            </a:extLst>
          </p:cNvPr>
          <p:cNvSpPr txBox="1">
            <a:spLocks/>
          </p:cNvSpPr>
          <p:nvPr/>
        </p:nvSpPr>
        <p:spPr>
          <a:xfrm>
            <a:off x="6452068" y="3641088"/>
            <a:ext cx="2192785" cy="1752403"/>
          </a:xfrm>
          <a:prstGeom prst="rect">
            <a:avLst/>
          </a:prstGeom>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400"/>
              <a:t>Cloud-based to enable quick sharing and collaboration across </a:t>
            </a:r>
            <a:br>
              <a:rPr lang="en-GB" sz="1400"/>
            </a:br>
            <a:r>
              <a:rPr lang="en-GB" sz="1400"/>
              <a:t>your business</a:t>
            </a:r>
          </a:p>
        </p:txBody>
      </p:sp>
      <p:sp>
        <p:nvSpPr>
          <p:cNvPr id="8" name="Text Placeholder 5">
            <a:extLst>
              <a:ext uri="{FF2B5EF4-FFF2-40B4-BE49-F238E27FC236}">
                <a16:creationId xmlns:a16="http://schemas.microsoft.com/office/drawing/2014/main" id="{62F4FA01-11B5-474F-A632-0D582584D471}"/>
              </a:ext>
            </a:extLst>
          </p:cNvPr>
          <p:cNvSpPr txBox="1">
            <a:spLocks/>
          </p:cNvSpPr>
          <p:nvPr/>
        </p:nvSpPr>
        <p:spPr>
          <a:xfrm>
            <a:off x="9339787" y="3641088"/>
            <a:ext cx="1968865" cy="1752403"/>
          </a:xfrm>
          <a:prstGeom prst="rect">
            <a:avLst/>
          </a:prstGeom>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400"/>
              <a:t>Dashboards and interfaces to build and view the data you need</a:t>
            </a:r>
          </a:p>
        </p:txBody>
      </p:sp>
      <p:cxnSp>
        <p:nvCxnSpPr>
          <p:cNvPr id="9" name="Straight Connector 8">
            <a:extLst>
              <a:ext uri="{FF2B5EF4-FFF2-40B4-BE49-F238E27FC236}">
                <a16:creationId xmlns:a16="http://schemas.microsoft.com/office/drawing/2014/main" id="{E685A6B9-54B4-0D47-BB68-CC30968457B6}"/>
              </a:ext>
            </a:extLst>
          </p:cNvPr>
          <p:cNvCxnSpPr>
            <a:cxnSpLocks/>
          </p:cNvCxnSpPr>
          <p:nvPr/>
        </p:nvCxnSpPr>
        <p:spPr>
          <a:xfrm>
            <a:off x="3207157" y="2184400"/>
            <a:ext cx="0" cy="31115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2EEA780-7530-5F45-868D-12A1DE1A9E7D}"/>
              </a:ext>
            </a:extLst>
          </p:cNvPr>
          <p:cNvCxnSpPr>
            <a:cxnSpLocks/>
          </p:cNvCxnSpPr>
          <p:nvPr/>
        </p:nvCxnSpPr>
        <p:spPr>
          <a:xfrm>
            <a:off x="6096000" y="2184400"/>
            <a:ext cx="0" cy="31115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0AB11E-02D7-FF41-BF86-BF15D1168CC5}"/>
              </a:ext>
            </a:extLst>
          </p:cNvPr>
          <p:cNvCxnSpPr>
            <a:cxnSpLocks/>
          </p:cNvCxnSpPr>
          <p:nvPr/>
        </p:nvCxnSpPr>
        <p:spPr>
          <a:xfrm>
            <a:off x="8984843" y="2184400"/>
            <a:ext cx="0" cy="31115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B97D10B-FF65-0646-9E31-E4C36C24D27A}"/>
              </a:ext>
            </a:extLst>
          </p:cNvPr>
          <p:cNvSpPr/>
          <p:nvPr/>
        </p:nvSpPr>
        <p:spPr>
          <a:xfrm>
            <a:off x="1361642" y="2409571"/>
            <a:ext cx="1025951" cy="102595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871BE2C6-35B9-1D4D-B140-E5CA58F55983}"/>
              </a:ext>
            </a:extLst>
          </p:cNvPr>
          <p:cNvPicPr>
            <a:picLocks noChangeAspect="1"/>
          </p:cNvPicPr>
          <p:nvPr/>
        </p:nvPicPr>
        <p:blipFill>
          <a:blip r:embed="rId2"/>
          <a:stretch>
            <a:fillRect/>
          </a:stretch>
        </p:blipFill>
        <p:spPr>
          <a:xfrm>
            <a:off x="1657917" y="2696817"/>
            <a:ext cx="433399" cy="451458"/>
          </a:xfrm>
          <a:prstGeom prst="rect">
            <a:avLst/>
          </a:prstGeom>
        </p:spPr>
      </p:pic>
      <p:pic>
        <p:nvPicPr>
          <p:cNvPr id="23" name="Picture 22">
            <a:extLst>
              <a:ext uri="{FF2B5EF4-FFF2-40B4-BE49-F238E27FC236}">
                <a16:creationId xmlns:a16="http://schemas.microsoft.com/office/drawing/2014/main" id="{9C40B5EE-B071-BD4B-8395-1D0BDDE8DE7D}"/>
              </a:ext>
            </a:extLst>
          </p:cNvPr>
          <p:cNvPicPr>
            <a:picLocks noChangeAspect="1"/>
          </p:cNvPicPr>
          <p:nvPr/>
        </p:nvPicPr>
        <p:blipFill>
          <a:blip r:embed="rId3"/>
          <a:stretch>
            <a:fillRect/>
          </a:stretch>
        </p:blipFill>
        <p:spPr>
          <a:xfrm>
            <a:off x="4478282" y="2752290"/>
            <a:ext cx="430418" cy="395985"/>
          </a:xfrm>
          <a:prstGeom prst="rect">
            <a:avLst/>
          </a:prstGeom>
        </p:spPr>
      </p:pic>
      <p:sp>
        <p:nvSpPr>
          <p:cNvPr id="24" name="Oval 23">
            <a:extLst>
              <a:ext uri="{FF2B5EF4-FFF2-40B4-BE49-F238E27FC236}">
                <a16:creationId xmlns:a16="http://schemas.microsoft.com/office/drawing/2014/main" id="{E17BCB74-E755-314C-93B4-5DC1273516A8}"/>
              </a:ext>
            </a:extLst>
          </p:cNvPr>
          <p:cNvSpPr/>
          <p:nvPr/>
        </p:nvSpPr>
        <p:spPr>
          <a:xfrm>
            <a:off x="7035484" y="2409571"/>
            <a:ext cx="1025951" cy="102595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183467F0-731D-2E4A-91EB-9B94467655FD}"/>
              </a:ext>
            </a:extLst>
          </p:cNvPr>
          <p:cNvPicPr>
            <a:picLocks noChangeAspect="1"/>
          </p:cNvPicPr>
          <p:nvPr/>
        </p:nvPicPr>
        <p:blipFill>
          <a:blip r:embed="rId4"/>
          <a:stretch>
            <a:fillRect/>
          </a:stretch>
        </p:blipFill>
        <p:spPr>
          <a:xfrm>
            <a:off x="7333250" y="2672903"/>
            <a:ext cx="430418" cy="499285"/>
          </a:xfrm>
          <a:prstGeom prst="rect">
            <a:avLst/>
          </a:prstGeom>
        </p:spPr>
      </p:pic>
      <p:sp>
        <p:nvSpPr>
          <p:cNvPr id="26" name="Oval 25">
            <a:extLst>
              <a:ext uri="{FF2B5EF4-FFF2-40B4-BE49-F238E27FC236}">
                <a16:creationId xmlns:a16="http://schemas.microsoft.com/office/drawing/2014/main" id="{EF9BFCAC-8429-444D-BD10-4A723D0699E3}"/>
              </a:ext>
            </a:extLst>
          </p:cNvPr>
          <p:cNvSpPr/>
          <p:nvPr/>
        </p:nvSpPr>
        <p:spPr>
          <a:xfrm>
            <a:off x="9811243" y="2409571"/>
            <a:ext cx="1025951" cy="102595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4669F857-5D53-8A42-A827-69A34264359E}"/>
              </a:ext>
            </a:extLst>
          </p:cNvPr>
          <p:cNvPicPr>
            <a:picLocks noChangeAspect="1"/>
          </p:cNvPicPr>
          <p:nvPr/>
        </p:nvPicPr>
        <p:blipFill>
          <a:blip r:embed="rId5"/>
          <a:stretch>
            <a:fillRect/>
          </a:stretch>
        </p:blipFill>
        <p:spPr>
          <a:xfrm>
            <a:off x="10104431" y="2725275"/>
            <a:ext cx="439573" cy="419592"/>
          </a:xfrm>
          <a:prstGeom prst="rect">
            <a:avLst/>
          </a:prstGeom>
        </p:spPr>
      </p:pic>
    </p:spTree>
    <p:extLst>
      <p:ext uri="{BB962C8B-B14F-4D97-AF65-F5344CB8AC3E}">
        <p14:creationId xmlns:p14="http://schemas.microsoft.com/office/powerpoint/2010/main" val="3205194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DAE84E-4E76-C340-B24F-1ED3456410FF}"/>
              </a:ext>
            </a:extLst>
          </p:cNvPr>
          <p:cNvSpPr>
            <a:spLocks noGrp="1"/>
          </p:cNvSpPr>
          <p:nvPr>
            <p:ph type="title"/>
          </p:nvPr>
        </p:nvSpPr>
        <p:spPr>
          <a:xfrm>
            <a:off x="517525" y="850302"/>
            <a:ext cx="10515599" cy="443198"/>
          </a:xfrm>
        </p:spPr>
        <p:txBody>
          <a:bodyPr/>
          <a:lstStyle/>
          <a:p>
            <a:r>
              <a:rPr lang="en-GB"/>
              <a:t>Certainty</a:t>
            </a:r>
          </a:p>
        </p:txBody>
      </p:sp>
      <p:sp>
        <p:nvSpPr>
          <p:cNvPr id="2" name="Slide Number Placeholder 1">
            <a:extLst>
              <a:ext uri="{FF2B5EF4-FFF2-40B4-BE49-F238E27FC236}">
                <a16:creationId xmlns:a16="http://schemas.microsoft.com/office/drawing/2014/main" id="{584338FB-BCCA-B841-BC1F-3D3BA00FA3EC}"/>
              </a:ext>
            </a:extLst>
          </p:cNvPr>
          <p:cNvSpPr>
            <a:spLocks noGrp="1"/>
          </p:cNvSpPr>
          <p:nvPr>
            <p:ph type="sldNum" sz="quarter" idx="10"/>
          </p:nvPr>
        </p:nvSpPr>
        <p:spPr/>
        <p:txBody>
          <a:bodyPr/>
          <a:lstStyle/>
          <a:p>
            <a:fld id="{0F1B0725-83C4-8846-B9A2-02F6B1816295}" type="slidenum">
              <a:rPr lang="en-US" noProof="0" smtClean="0"/>
              <a:pPr/>
              <a:t>15</a:t>
            </a:fld>
            <a:endParaRPr lang="en-US" noProof="0"/>
          </a:p>
        </p:txBody>
      </p:sp>
      <p:sp>
        <p:nvSpPr>
          <p:cNvPr id="4" name="Text Placeholder 3">
            <a:extLst>
              <a:ext uri="{FF2B5EF4-FFF2-40B4-BE49-F238E27FC236}">
                <a16:creationId xmlns:a16="http://schemas.microsoft.com/office/drawing/2014/main" id="{4966E604-A8E9-9348-AE6F-1F080F80A461}"/>
              </a:ext>
            </a:extLst>
          </p:cNvPr>
          <p:cNvSpPr>
            <a:spLocks noGrp="1"/>
          </p:cNvSpPr>
          <p:nvPr>
            <p:ph type="body" sz="quarter" idx="11"/>
          </p:nvPr>
        </p:nvSpPr>
        <p:spPr>
          <a:xfrm>
            <a:off x="517525" y="391008"/>
            <a:ext cx="3566337" cy="156133"/>
          </a:xfrm>
        </p:spPr>
        <p:txBody>
          <a:bodyPr/>
          <a:lstStyle/>
          <a:p>
            <a:r>
              <a:rPr lang="en-GB">
                <a:latin typeface="Arial"/>
                <a:cs typeface="Arial"/>
              </a:rPr>
              <a:t>WHY WORK WITH US</a:t>
            </a:r>
            <a:endParaRPr lang="en-GB"/>
          </a:p>
        </p:txBody>
      </p:sp>
      <p:sp>
        <p:nvSpPr>
          <p:cNvPr id="12" name="Text Placeholder 5">
            <a:extLst>
              <a:ext uri="{FF2B5EF4-FFF2-40B4-BE49-F238E27FC236}">
                <a16:creationId xmlns:a16="http://schemas.microsoft.com/office/drawing/2014/main" id="{346FCECA-0156-DC4A-9A16-F5787D452497}"/>
              </a:ext>
            </a:extLst>
          </p:cNvPr>
          <p:cNvSpPr txBox="1">
            <a:spLocks/>
          </p:cNvSpPr>
          <p:nvPr/>
        </p:nvSpPr>
        <p:spPr>
          <a:xfrm>
            <a:off x="2032098" y="3614455"/>
            <a:ext cx="2145775" cy="1752403"/>
          </a:xfrm>
          <a:prstGeom prst="rect">
            <a:avLst/>
          </a:prstGeom>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400" dirty="0"/>
              <a:t>Compare data over time, territories and over hundreds of datapoints</a:t>
            </a:r>
          </a:p>
        </p:txBody>
      </p:sp>
      <p:sp>
        <p:nvSpPr>
          <p:cNvPr id="13" name="Text Placeholder 5">
            <a:extLst>
              <a:ext uri="{FF2B5EF4-FFF2-40B4-BE49-F238E27FC236}">
                <a16:creationId xmlns:a16="http://schemas.microsoft.com/office/drawing/2014/main" id="{C889307B-579B-2B43-85D6-F48625C2507B}"/>
              </a:ext>
            </a:extLst>
          </p:cNvPr>
          <p:cNvSpPr txBox="1">
            <a:spLocks/>
          </p:cNvSpPr>
          <p:nvPr/>
        </p:nvSpPr>
        <p:spPr>
          <a:xfrm>
            <a:off x="4963479" y="3641088"/>
            <a:ext cx="2209480" cy="1752403"/>
          </a:xfrm>
          <a:prstGeom prst="rect">
            <a:avLst/>
          </a:prstGeom>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400"/>
              <a:t>Explore connections to get both the bigger picture and all the detail</a:t>
            </a:r>
          </a:p>
        </p:txBody>
      </p:sp>
      <p:sp>
        <p:nvSpPr>
          <p:cNvPr id="14" name="Text Placeholder 5">
            <a:extLst>
              <a:ext uri="{FF2B5EF4-FFF2-40B4-BE49-F238E27FC236}">
                <a16:creationId xmlns:a16="http://schemas.microsoft.com/office/drawing/2014/main" id="{756FB2BB-70DF-AD46-8A62-071238C837D3}"/>
              </a:ext>
            </a:extLst>
          </p:cNvPr>
          <p:cNvSpPr txBox="1">
            <a:spLocks/>
          </p:cNvSpPr>
          <p:nvPr/>
        </p:nvSpPr>
        <p:spPr>
          <a:xfrm>
            <a:off x="7909562" y="3641088"/>
            <a:ext cx="2192785" cy="1752403"/>
          </a:xfrm>
          <a:prstGeom prst="rect">
            <a:avLst/>
          </a:prstGeom>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400" dirty="0"/>
              <a:t>Re-Contact the </a:t>
            </a:r>
            <a:br>
              <a:rPr lang="en-GB" sz="1400" dirty="0"/>
            </a:br>
            <a:r>
              <a:rPr lang="en-GB" sz="1400" dirty="0"/>
              <a:t>same panel members </a:t>
            </a:r>
            <a:br>
              <a:rPr lang="en-GB" sz="1400" dirty="0"/>
            </a:br>
            <a:r>
              <a:rPr lang="en-GB" sz="1400" dirty="0"/>
              <a:t>to dig deeper</a:t>
            </a:r>
          </a:p>
        </p:txBody>
      </p:sp>
      <p:sp>
        <p:nvSpPr>
          <p:cNvPr id="19" name="Oval 18">
            <a:extLst>
              <a:ext uri="{FF2B5EF4-FFF2-40B4-BE49-F238E27FC236}">
                <a16:creationId xmlns:a16="http://schemas.microsoft.com/office/drawing/2014/main" id="{E477093B-5D90-4347-8287-F9D1DAE5226E}"/>
              </a:ext>
            </a:extLst>
          </p:cNvPr>
          <p:cNvSpPr/>
          <p:nvPr/>
        </p:nvSpPr>
        <p:spPr>
          <a:xfrm>
            <a:off x="2592009" y="2403049"/>
            <a:ext cx="1025951" cy="102595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a:extLst>
              <a:ext uri="{FF2B5EF4-FFF2-40B4-BE49-F238E27FC236}">
                <a16:creationId xmlns:a16="http://schemas.microsoft.com/office/drawing/2014/main" id="{753962C2-BF14-D94C-A5D6-64A6070290C7}"/>
              </a:ext>
            </a:extLst>
          </p:cNvPr>
          <p:cNvCxnSpPr>
            <a:cxnSpLocks/>
          </p:cNvCxnSpPr>
          <p:nvPr/>
        </p:nvCxnSpPr>
        <p:spPr>
          <a:xfrm>
            <a:off x="4532974" y="2184400"/>
            <a:ext cx="0" cy="31115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AAC3EBE-CA7F-C845-B1C9-E076F573A383}"/>
              </a:ext>
            </a:extLst>
          </p:cNvPr>
          <p:cNvCxnSpPr>
            <a:cxnSpLocks/>
          </p:cNvCxnSpPr>
          <p:nvPr/>
        </p:nvCxnSpPr>
        <p:spPr>
          <a:xfrm>
            <a:off x="7595276" y="2184400"/>
            <a:ext cx="0" cy="31115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F338B41B-BA8C-1C4C-BD92-F39E3CF11F88}"/>
              </a:ext>
            </a:extLst>
          </p:cNvPr>
          <p:cNvSpPr/>
          <p:nvPr/>
        </p:nvSpPr>
        <p:spPr>
          <a:xfrm>
            <a:off x="5555243" y="2403049"/>
            <a:ext cx="1025951" cy="102595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2F028E1A-BC61-FC4A-9029-9106B3FC48A3}"/>
              </a:ext>
            </a:extLst>
          </p:cNvPr>
          <p:cNvSpPr/>
          <p:nvPr/>
        </p:nvSpPr>
        <p:spPr>
          <a:xfrm>
            <a:off x="8492978" y="2403049"/>
            <a:ext cx="1025951" cy="102595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5C501CD-3B42-AB49-9E80-24B0E7A1F45C}"/>
              </a:ext>
            </a:extLst>
          </p:cNvPr>
          <p:cNvPicPr>
            <a:picLocks noChangeAspect="1"/>
          </p:cNvPicPr>
          <p:nvPr/>
        </p:nvPicPr>
        <p:blipFill>
          <a:blip r:embed="rId2"/>
          <a:stretch>
            <a:fillRect/>
          </a:stretch>
        </p:blipFill>
        <p:spPr>
          <a:xfrm>
            <a:off x="2896319" y="2707359"/>
            <a:ext cx="417330" cy="417330"/>
          </a:xfrm>
          <a:prstGeom prst="rect">
            <a:avLst/>
          </a:prstGeom>
        </p:spPr>
      </p:pic>
      <p:pic>
        <p:nvPicPr>
          <p:cNvPr id="6" name="Picture 5">
            <a:extLst>
              <a:ext uri="{FF2B5EF4-FFF2-40B4-BE49-F238E27FC236}">
                <a16:creationId xmlns:a16="http://schemas.microsoft.com/office/drawing/2014/main" id="{6A1BC7A7-2DE9-364C-83C1-2832E9C1DC40}"/>
              </a:ext>
            </a:extLst>
          </p:cNvPr>
          <p:cNvPicPr>
            <a:picLocks noChangeAspect="1"/>
          </p:cNvPicPr>
          <p:nvPr/>
        </p:nvPicPr>
        <p:blipFill>
          <a:blip r:embed="rId3"/>
          <a:stretch>
            <a:fillRect/>
          </a:stretch>
        </p:blipFill>
        <p:spPr>
          <a:xfrm>
            <a:off x="5861825" y="2718104"/>
            <a:ext cx="417330" cy="417330"/>
          </a:xfrm>
          <a:prstGeom prst="rect">
            <a:avLst/>
          </a:prstGeom>
        </p:spPr>
      </p:pic>
      <p:pic>
        <p:nvPicPr>
          <p:cNvPr id="7" name="Picture 6">
            <a:extLst>
              <a:ext uri="{FF2B5EF4-FFF2-40B4-BE49-F238E27FC236}">
                <a16:creationId xmlns:a16="http://schemas.microsoft.com/office/drawing/2014/main" id="{93329B6F-D0DC-0646-8171-03B1F7DD10E2}"/>
              </a:ext>
            </a:extLst>
          </p:cNvPr>
          <p:cNvPicPr>
            <a:picLocks noChangeAspect="1"/>
          </p:cNvPicPr>
          <p:nvPr/>
        </p:nvPicPr>
        <p:blipFill>
          <a:blip r:embed="rId4"/>
          <a:stretch>
            <a:fillRect/>
          </a:stretch>
        </p:blipFill>
        <p:spPr>
          <a:xfrm>
            <a:off x="8779143" y="2718104"/>
            <a:ext cx="453620" cy="417330"/>
          </a:xfrm>
          <a:prstGeom prst="rect">
            <a:avLst/>
          </a:prstGeom>
        </p:spPr>
      </p:pic>
    </p:spTree>
    <p:extLst>
      <p:ext uri="{BB962C8B-B14F-4D97-AF65-F5344CB8AC3E}">
        <p14:creationId xmlns:p14="http://schemas.microsoft.com/office/powerpoint/2010/main" val="1895183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DAE84E-4E76-C340-B24F-1ED3456410FF}"/>
              </a:ext>
            </a:extLst>
          </p:cNvPr>
          <p:cNvSpPr>
            <a:spLocks noGrp="1"/>
          </p:cNvSpPr>
          <p:nvPr>
            <p:ph type="title"/>
          </p:nvPr>
        </p:nvSpPr>
        <p:spPr>
          <a:xfrm>
            <a:off x="517525" y="850302"/>
            <a:ext cx="10515599" cy="443198"/>
          </a:xfrm>
        </p:spPr>
        <p:txBody>
          <a:bodyPr/>
          <a:lstStyle/>
          <a:p>
            <a:r>
              <a:rPr lang="en-GB"/>
              <a:t>Integrity</a:t>
            </a:r>
          </a:p>
        </p:txBody>
      </p:sp>
      <p:sp>
        <p:nvSpPr>
          <p:cNvPr id="2" name="Slide Number Placeholder 1">
            <a:extLst>
              <a:ext uri="{FF2B5EF4-FFF2-40B4-BE49-F238E27FC236}">
                <a16:creationId xmlns:a16="http://schemas.microsoft.com/office/drawing/2014/main" id="{584338FB-BCCA-B841-BC1F-3D3BA00FA3EC}"/>
              </a:ext>
            </a:extLst>
          </p:cNvPr>
          <p:cNvSpPr>
            <a:spLocks noGrp="1"/>
          </p:cNvSpPr>
          <p:nvPr>
            <p:ph type="sldNum" sz="quarter" idx="10"/>
          </p:nvPr>
        </p:nvSpPr>
        <p:spPr/>
        <p:txBody>
          <a:bodyPr/>
          <a:lstStyle/>
          <a:p>
            <a:fld id="{0F1B0725-83C4-8846-B9A2-02F6B1816295}" type="slidenum">
              <a:rPr lang="en-US" noProof="0" smtClean="0"/>
              <a:pPr/>
              <a:t>16</a:t>
            </a:fld>
            <a:endParaRPr lang="en-US" noProof="0"/>
          </a:p>
        </p:txBody>
      </p:sp>
      <p:sp>
        <p:nvSpPr>
          <p:cNvPr id="4" name="Text Placeholder 3">
            <a:extLst>
              <a:ext uri="{FF2B5EF4-FFF2-40B4-BE49-F238E27FC236}">
                <a16:creationId xmlns:a16="http://schemas.microsoft.com/office/drawing/2014/main" id="{4966E604-A8E9-9348-AE6F-1F080F80A461}"/>
              </a:ext>
            </a:extLst>
          </p:cNvPr>
          <p:cNvSpPr>
            <a:spLocks noGrp="1"/>
          </p:cNvSpPr>
          <p:nvPr>
            <p:ph type="body" sz="quarter" idx="11"/>
          </p:nvPr>
        </p:nvSpPr>
        <p:spPr>
          <a:xfrm>
            <a:off x="517525" y="391008"/>
            <a:ext cx="3566337" cy="156133"/>
          </a:xfrm>
        </p:spPr>
        <p:txBody>
          <a:bodyPr/>
          <a:lstStyle/>
          <a:p>
            <a:r>
              <a:rPr lang="en-GB">
                <a:latin typeface="Arial"/>
                <a:cs typeface="Arial"/>
              </a:rPr>
              <a:t>WHY WORK WITH US</a:t>
            </a:r>
            <a:endParaRPr lang="en-GB"/>
          </a:p>
        </p:txBody>
      </p:sp>
      <p:sp>
        <p:nvSpPr>
          <p:cNvPr id="12" name="Text Placeholder 5">
            <a:extLst>
              <a:ext uri="{FF2B5EF4-FFF2-40B4-BE49-F238E27FC236}">
                <a16:creationId xmlns:a16="http://schemas.microsoft.com/office/drawing/2014/main" id="{26811A8D-AA06-AF4D-B24C-279297038AF2}"/>
              </a:ext>
            </a:extLst>
          </p:cNvPr>
          <p:cNvSpPr txBox="1">
            <a:spLocks/>
          </p:cNvSpPr>
          <p:nvPr/>
        </p:nvSpPr>
        <p:spPr>
          <a:xfrm>
            <a:off x="1981207" y="3614454"/>
            <a:ext cx="2322060" cy="1752403"/>
          </a:xfrm>
          <a:prstGeom prst="rect">
            <a:avLst/>
          </a:prstGeom>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400" dirty="0"/>
              <a:t>Our registered panel members are constantly and extensively verified</a:t>
            </a:r>
          </a:p>
        </p:txBody>
      </p:sp>
      <p:sp>
        <p:nvSpPr>
          <p:cNvPr id="13" name="Text Placeholder 5">
            <a:extLst>
              <a:ext uri="{FF2B5EF4-FFF2-40B4-BE49-F238E27FC236}">
                <a16:creationId xmlns:a16="http://schemas.microsoft.com/office/drawing/2014/main" id="{6B1988EE-2051-DA46-A647-99E32ED07717}"/>
              </a:ext>
            </a:extLst>
          </p:cNvPr>
          <p:cNvSpPr txBox="1">
            <a:spLocks/>
          </p:cNvSpPr>
          <p:nvPr/>
        </p:nvSpPr>
        <p:spPr>
          <a:xfrm>
            <a:off x="4835385" y="3614454"/>
            <a:ext cx="2465668" cy="1752403"/>
          </a:xfrm>
          <a:prstGeom prst="rect">
            <a:avLst/>
          </a:prstGeom>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400" dirty="0"/>
              <a:t>Pew Research </a:t>
            </a:r>
            <a:r>
              <a:rPr lang="en-GB" sz="1400" dirty="0" err="1"/>
              <a:t>Center</a:t>
            </a:r>
            <a:r>
              <a:rPr lang="en-GB" sz="1400" dirty="0"/>
              <a:t> recognizes that YouGov </a:t>
            </a:r>
            <a:r>
              <a:rPr lang="en-GB" sz="1400" b="0" i="1" dirty="0"/>
              <a:t>“consistently outperforms competitors on accuracy”</a:t>
            </a:r>
          </a:p>
        </p:txBody>
      </p:sp>
      <p:sp>
        <p:nvSpPr>
          <p:cNvPr id="14" name="Text Placeholder 5">
            <a:extLst>
              <a:ext uri="{FF2B5EF4-FFF2-40B4-BE49-F238E27FC236}">
                <a16:creationId xmlns:a16="http://schemas.microsoft.com/office/drawing/2014/main" id="{BFE5BF8E-0336-D647-B6C8-A36092F32908}"/>
              </a:ext>
            </a:extLst>
          </p:cNvPr>
          <p:cNvSpPr txBox="1">
            <a:spLocks/>
          </p:cNvSpPr>
          <p:nvPr/>
        </p:nvSpPr>
        <p:spPr>
          <a:xfrm>
            <a:off x="7841725" y="3614454"/>
            <a:ext cx="2517522" cy="1752403"/>
          </a:xfrm>
          <a:prstGeom prst="rect">
            <a:avLst/>
          </a:prstGeom>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400"/>
              <a:t>Our data is regularly referenced by the press worldwide and we are the most quoted market research source in the UK</a:t>
            </a:r>
          </a:p>
        </p:txBody>
      </p:sp>
      <p:sp>
        <p:nvSpPr>
          <p:cNvPr id="21" name="Oval 20">
            <a:extLst>
              <a:ext uri="{FF2B5EF4-FFF2-40B4-BE49-F238E27FC236}">
                <a16:creationId xmlns:a16="http://schemas.microsoft.com/office/drawing/2014/main" id="{4B1A67A1-9D7E-BD48-9F3F-0F84490350E5}"/>
              </a:ext>
            </a:extLst>
          </p:cNvPr>
          <p:cNvSpPr/>
          <p:nvPr/>
        </p:nvSpPr>
        <p:spPr>
          <a:xfrm>
            <a:off x="2592009" y="2403049"/>
            <a:ext cx="1025951" cy="102595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EED89A05-6724-A340-8055-E6ED3DC01DD9}"/>
              </a:ext>
            </a:extLst>
          </p:cNvPr>
          <p:cNvCxnSpPr>
            <a:cxnSpLocks/>
          </p:cNvCxnSpPr>
          <p:nvPr/>
        </p:nvCxnSpPr>
        <p:spPr>
          <a:xfrm>
            <a:off x="4532974" y="2184400"/>
            <a:ext cx="0" cy="31115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135AD57-5742-A84D-928E-D1EB163E84CA}"/>
              </a:ext>
            </a:extLst>
          </p:cNvPr>
          <p:cNvCxnSpPr>
            <a:cxnSpLocks/>
          </p:cNvCxnSpPr>
          <p:nvPr/>
        </p:nvCxnSpPr>
        <p:spPr>
          <a:xfrm>
            <a:off x="7595276" y="2184400"/>
            <a:ext cx="0" cy="31115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58816D5-C90C-3547-9F8C-ED2FF918847B}"/>
              </a:ext>
            </a:extLst>
          </p:cNvPr>
          <p:cNvPicPr>
            <a:picLocks noChangeAspect="1"/>
          </p:cNvPicPr>
          <p:nvPr/>
        </p:nvPicPr>
        <p:blipFill>
          <a:blip r:embed="rId2"/>
          <a:stretch>
            <a:fillRect/>
          </a:stretch>
        </p:blipFill>
        <p:spPr>
          <a:xfrm>
            <a:off x="2904512" y="2717940"/>
            <a:ext cx="482485" cy="385988"/>
          </a:xfrm>
          <a:prstGeom prst="rect">
            <a:avLst/>
          </a:prstGeom>
        </p:spPr>
      </p:pic>
      <p:sp>
        <p:nvSpPr>
          <p:cNvPr id="25" name="Oval 24">
            <a:extLst>
              <a:ext uri="{FF2B5EF4-FFF2-40B4-BE49-F238E27FC236}">
                <a16:creationId xmlns:a16="http://schemas.microsoft.com/office/drawing/2014/main" id="{435F4831-5E02-F64C-96EC-7DFBF9B93A41}"/>
              </a:ext>
            </a:extLst>
          </p:cNvPr>
          <p:cNvSpPr/>
          <p:nvPr/>
        </p:nvSpPr>
        <p:spPr>
          <a:xfrm>
            <a:off x="5583024" y="2403049"/>
            <a:ext cx="1025951" cy="102595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0679076-0581-F24D-AB8E-515C320EE8E5}"/>
              </a:ext>
            </a:extLst>
          </p:cNvPr>
          <p:cNvSpPr/>
          <p:nvPr/>
        </p:nvSpPr>
        <p:spPr>
          <a:xfrm>
            <a:off x="8587510" y="2403049"/>
            <a:ext cx="1025951" cy="102595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3B232ED-CD31-CC4B-BFC8-B84928ABA817}"/>
              </a:ext>
            </a:extLst>
          </p:cNvPr>
          <p:cNvPicPr>
            <a:picLocks noChangeAspect="1"/>
          </p:cNvPicPr>
          <p:nvPr/>
        </p:nvPicPr>
        <p:blipFill>
          <a:blip r:embed="rId3"/>
          <a:stretch>
            <a:fillRect/>
          </a:stretch>
        </p:blipFill>
        <p:spPr>
          <a:xfrm>
            <a:off x="5896738" y="2717940"/>
            <a:ext cx="398524" cy="433179"/>
          </a:xfrm>
          <a:prstGeom prst="rect">
            <a:avLst/>
          </a:prstGeom>
        </p:spPr>
      </p:pic>
      <p:pic>
        <p:nvPicPr>
          <p:cNvPr id="7" name="Picture 6">
            <a:extLst>
              <a:ext uri="{FF2B5EF4-FFF2-40B4-BE49-F238E27FC236}">
                <a16:creationId xmlns:a16="http://schemas.microsoft.com/office/drawing/2014/main" id="{679C7503-D475-4A48-8309-36DB1E8C7896}"/>
              </a:ext>
            </a:extLst>
          </p:cNvPr>
          <p:cNvPicPr>
            <a:picLocks noChangeAspect="1"/>
          </p:cNvPicPr>
          <p:nvPr/>
        </p:nvPicPr>
        <p:blipFill>
          <a:blip r:embed="rId4"/>
          <a:stretch>
            <a:fillRect/>
          </a:stretch>
        </p:blipFill>
        <p:spPr>
          <a:xfrm>
            <a:off x="8950620" y="2706558"/>
            <a:ext cx="381197" cy="433179"/>
          </a:xfrm>
          <a:prstGeom prst="rect">
            <a:avLst/>
          </a:prstGeom>
        </p:spPr>
      </p:pic>
    </p:spTree>
    <p:extLst>
      <p:ext uri="{BB962C8B-B14F-4D97-AF65-F5344CB8AC3E}">
        <p14:creationId xmlns:p14="http://schemas.microsoft.com/office/powerpoint/2010/main" val="2549442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72208616-EC07-3448-A505-1073336AAD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288"/>
            <a:ext cx="12192000" cy="6858000"/>
          </a:xfrm>
          <a:prstGeom prst="rect">
            <a:avLst/>
          </a:prstGeom>
        </p:spPr>
      </p:pic>
      <p:sp>
        <p:nvSpPr>
          <p:cNvPr id="7" name="Text Placeholder 10">
            <a:extLst>
              <a:ext uri="{FF2B5EF4-FFF2-40B4-BE49-F238E27FC236}">
                <a16:creationId xmlns:a16="http://schemas.microsoft.com/office/drawing/2014/main" id="{86BF360C-1CDF-8640-BB44-5668C129FA3B}"/>
              </a:ext>
            </a:extLst>
          </p:cNvPr>
          <p:cNvSpPr txBox="1">
            <a:spLocks/>
          </p:cNvSpPr>
          <p:nvPr/>
        </p:nvSpPr>
        <p:spPr>
          <a:xfrm>
            <a:off x="328775" y="1976625"/>
            <a:ext cx="7280022" cy="2904749"/>
          </a:xfrm>
          <a:prstGeom prst="rect">
            <a:avLst/>
          </a:prstGeom>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11000" spc="-200" dirty="0">
                <a:solidFill>
                  <a:schemeClr val="accent1"/>
                </a:solidFill>
                <a:latin typeface="Arial Black" panose="020B0604020202020204" pitchFamily="34" charset="0"/>
                <a:cs typeface="Arial Black" panose="020B0604020202020204" pitchFamily="34" charset="0"/>
              </a:rPr>
              <a:t>Case </a:t>
            </a:r>
            <a:br>
              <a:rPr lang="en-US" sz="11000" spc="-200" dirty="0">
                <a:solidFill>
                  <a:schemeClr val="accent1"/>
                </a:solidFill>
                <a:latin typeface="Arial Black" panose="020B0604020202020204" pitchFamily="34" charset="0"/>
                <a:cs typeface="Arial Black" panose="020B0604020202020204" pitchFamily="34" charset="0"/>
              </a:rPr>
            </a:br>
            <a:r>
              <a:rPr lang="en-US" sz="11000" spc="-200" dirty="0">
                <a:solidFill>
                  <a:schemeClr val="accent1"/>
                </a:solidFill>
                <a:latin typeface="Arial Black" panose="020B0604020202020204" pitchFamily="34" charset="0"/>
                <a:cs typeface="Arial Black" panose="020B0604020202020204" pitchFamily="34" charset="0"/>
              </a:rPr>
              <a:t>studies</a:t>
            </a:r>
          </a:p>
        </p:txBody>
      </p:sp>
      <p:sp>
        <p:nvSpPr>
          <p:cNvPr id="8" name="Freeform 1">
            <a:extLst>
              <a:ext uri="{FF2B5EF4-FFF2-40B4-BE49-F238E27FC236}">
                <a16:creationId xmlns:a16="http://schemas.microsoft.com/office/drawing/2014/main" id="{16D93D4A-09CD-024A-99C1-5F4D809FB203}"/>
              </a:ext>
            </a:extLst>
          </p:cNvPr>
          <p:cNvSpPr>
            <a:spLocks noChangeArrowheads="1"/>
          </p:cNvSpPr>
          <p:nvPr/>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noProof="0"/>
          </a:p>
        </p:txBody>
      </p:sp>
      <p:sp>
        <p:nvSpPr>
          <p:cNvPr id="9" name="Triangle 8">
            <a:extLst>
              <a:ext uri="{FF2B5EF4-FFF2-40B4-BE49-F238E27FC236}">
                <a16:creationId xmlns:a16="http://schemas.microsoft.com/office/drawing/2014/main" id="{59FB7BFB-B2A1-D047-A324-37283B6293D4}"/>
              </a:ext>
            </a:extLst>
          </p:cNvPr>
          <p:cNvSpPr/>
          <p:nvPr/>
        </p:nvSpPr>
        <p:spPr>
          <a:xfrm rot="5400000">
            <a:off x="-50109" y="2391186"/>
            <a:ext cx="255090" cy="1799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Slide Number Placeholder 2">
            <a:extLst>
              <a:ext uri="{FF2B5EF4-FFF2-40B4-BE49-F238E27FC236}">
                <a16:creationId xmlns:a16="http://schemas.microsoft.com/office/drawing/2014/main" id="{2FFF1C81-F398-E04C-9B5A-12CCC9D23EFD}"/>
              </a:ext>
            </a:extLst>
          </p:cNvPr>
          <p:cNvSpPr txBox="1">
            <a:spLocks/>
          </p:cNvSpPr>
          <p:nvPr/>
        </p:nvSpPr>
        <p:spPr>
          <a:xfrm>
            <a:off x="10887075" y="6343650"/>
            <a:ext cx="784225" cy="153888"/>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1B0725-83C4-8846-B9A2-02F6B1816295}" type="slidenum">
              <a:rPr lang="en-US" smtClean="0"/>
              <a:pPr/>
              <a:t>17</a:t>
            </a:fld>
            <a:endParaRPr lang="en-US"/>
          </a:p>
        </p:txBody>
      </p:sp>
      <p:sp>
        <p:nvSpPr>
          <p:cNvPr id="11" name="Freeform 1">
            <a:extLst>
              <a:ext uri="{FF2B5EF4-FFF2-40B4-BE49-F238E27FC236}">
                <a16:creationId xmlns:a16="http://schemas.microsoft.com/office/drawing/2014/main" id="{D4D15B5B-35E8-2743-B98F-083D635884AA}"/>
              </a:ext>
            </a:extLst>
          </p:cNvPr>
          <p:cNvSpPr>
            <a:spLocks noChangeArrowheads="1"/>
          </p:cNvSpPr>
          <p:nvPr/>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US"/>
          </a:p>
        </p:txBody>
      </p:sp>
    </p:spTree>
    <p:extLst>
      <p:ext uri="{BB962C8B-B14F-4D97-AF65-F5344CB8AC3E}">
        <p14:creationId xmlns:p14="http://schemas.microsoft.com/office/powerpoint/2010/main" val="2023622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722C1E-D96B-9148-9117-C5174DDECC3E}"/>
              </a:ext>
            </a:extLst>
          </p:cNvPr>
          <p:cNvSpPr>
            <a:spLocks noGrp="1"/>
          </p:cNvSpPr>
          <p:nvPr>
            <p:ph type="sldNum" sz="quarter" idx="10"/>
          </p:nvPr>
        </p:nvSpPr>
        <p:spPr/>
        <p:txBody>
          <a:bodyPr/>
          <a:lstStyle/>
          <a:p>
            <a:fld id="{0F1B0725-83C4-8846-B9A2-02F6B1816295}" type="slidenum">
              <a:rPr lang="en-US" smtClean="0"/>
              <a:pPr/>
              <a:t>18</a:t>
            </a:fld>
            <a:endParaRPr lang="en-US"/>
          </a:p>
        </p:txBody>
      </p:sp>
      <p:pic>
        <p:nvPicPr>
          <p:cNvPr id="15" name="Picture Placeholder 29">
            <a:extLst>
              <a:ext uri="{FF2B5EF4-FFF2-40B4-BE49-F238E27FC236}">
                <a16:creationId xmlns:a16="http://schemas.microsoft.com/office/drawing/2014/main" id="{6824BEA4-3CF0-854B-AD97-644F99B87CA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542088" y="0"/>
            <a:ext cx="5649912" cy="6858000"/>
          </a:xfrm>
          <a:custGeom>
            <a:avLst/>
            <a:gdLst>
              <a:gd name="connsiteX0" fmla="*/ 0 w 5646785"/>
              <a:gd name="connsiteY0" fmla="*/ 0 h 6857999"/>
              <a:gd name="connsiteX1" fmla="*/ 5646785 w 5646785"/>
              <a:gd name="connsiteY1" fmla="*/ 0 h 6857999"/>
              <a:gd name="connsiteX2" fmla="*/ 5646785 w 5646785"/>
              <a:gd name="connsiteY2" fmla="*/ 6857999 h 6857999"/>
              <a:gd name="connsiteX3" fmla="*/ 0 w 5646785"/>
              <a:gd name="connsiteY3" fmla="*/ 6857999 h 6857999"/>
              <a:gd name="connsiteX4" fmla="*/ 0 w 5646785"/>
              <a:gd name="connsiteY4" fmla="*/ 1171578 h 6857999"/>
              <a:gd name="connsiteX5" fmla="*/ 179923 w 5646785"/>
              <a:gd name="connsiteY5" fmla="*/ 1043269 h 6857999"/>
              <a:gd name="connsiteX6" fmla="*/ 0 w 5646785"/>
              <a:gd name="connsiteY6" fmla="*/ 916489 h 6857999"/>
              <a:gd name="connsiteX0" fmla="*/ 3175 w 5649960"/>
              <a:gd name="connsiteY0" fmla="*/ 0 h 6857999"/>
              <a:gd name="connsiteX1" fmla="*/ 5649960 w 5649960"/>
              <a:gd name="connsiteY1" fmla="*/ 0 h 6857999"/>
              <a:gd name="connsiteX2" fmla="*/ 5649960 w 5649960"/>
              <a:gd name="connsiteY2" fmla="*/ 6857999 h 6857999"/>
              <a:gd name="connsiteX3" fmla="*/ 3175 w 5649960"/>
              <a:gd name="connsiteY3" fmla="*/ 6857999 h 6857999"/>
              <a:gd name="connsiteX4" fmla="*/ 3175 w 5649960"/>
              <a:gd name="connsiteY4" fmla="*/ 1171578 h 6857999"/>
              <a:gd name="connsiteX5" fmla="*/ 183098 w 5649960"/>
              <a:gd name="connsiteY5" fmla="*/ 1043269 h 6857999"/>
              <a:gd name="connsiteX6" fmla="*/ 0 w 5649960"/>
              <a:gd name="connsiteY6" fmla="*/ 932364 h 6857999"/>
              <a:gd name="connsiteX7" fmla="*/ 3175 w 5649960"/>
              <a:gd name="connsiteY7" fmla="*/ 0 h 6857999"/>
              <a:gd name="connsiteX0" fmla="*/ 3175 w 5649960"/>
              <a:gd name="connsiteY0" fmla="*/ 0 h 6857999"/>
              <a:gd name="connsiteX1" fmla="*/ 5649960 w 5649960"/>
              <a:gd name="connsiteY1" fmla="*/ 0 h 6857999"/>
              <a:gd name="connsiteX2" fmla="*/ 5649960 w 5649960"/>
              <a:gd name="connsiteY2" fmla="*/ 6857999 h 6857999"/>
              <a:gd name="connsiteX3" fmla="*/ 3175 w 5649960"/>
              <a:gd name="connsiteY3" fmla="*/ 6857999 h 6857999"/>
              <a:gd name="connsiteX4" fmla="*/ 3175 w 5649960"/>
              <a:gd name="connsiteY4" fmla="*/ 1171578 h 6857999"/>
              <a:gd name="connsiteX5" fmla="*/ 183098 w 5649960"/>
              <a:gd name="connsiteY5" fmla="*/ 1043269 h 6857999"/>
              <a:gd name="connsiteX6" fmla="*/ 0 w 5649960"/>
              <a:gd name="connsiteY6" fmla="*/ 872039 h 6857999"/>
              <a:gd name="connsiteX7" fmla="*/ 3175 w 5649960"/>
              <a:gd name="connsiteY7" fmla="*/ 0 h 6857999"/>
              <a:gd name="connsiteX0" fmla="*/ 3175 w 5649960"/>
              <a:gd name="connsiteY0" fmla="*/ 0 h 6857999"/>
              <a:gd name="connsiteX1" fmla="*/ 5649960 w 5649960"/>
              <a:gd name="connsiteY1" fmla="*/ 0 h 6857999"/>
              <a:gd name="connsiteX2" fmla="*/ 5649960 w 5649960"/>
              <a:gd name="connsiteY2" fmla="*/ 6857999 h 6857999"/>
              <a:gd name="connsiteX3" fmla="*/ 3175 w 5649960"/>
              <a:gd name="connsiteY3" fmla="*/ 6857999 h 6857999"/>
              <a:gd name="connsiteX4" fmla="*/ 3175 w 5649960"/>
              <a:gd name="connsiteY4" fmla="*/ 1171578 h 6857999"/>
              <a:gd name="connsiteX5" fmla="*/ 183098 w 5649960"/>
              <a:gd name="connsiteY5" fmla="*/ 1043269 h 6857999"/>
              <a:gd name="connsiteX6" fmla="*/ 0 w 5649960"/>
              <a:gd name="connsiteY6" fmla="*/ 926014 h 6857999"/>
              <a:gd name="connsiteX7" fmla="*/ 3175 w 5649960"/>
              <a:gd name="connsiteY7" fmla="*/ 0 h 6857999"/>
              <a:gd name="connsiteX0" fmla="*/ 3175 w 5649960"/>
              <a:gd name="connsiteY0" fmla="*/ 0 h 6857999"/>
              <a:gd name="connsiteX1" fmla="*/ 5649960 w 5649960"/>
              <a:gd name="connsiteY1" fmla="*/ 0 h 6857999"/>
              <a:gd name="connsiteX2" fmla="*/ 5649960 w 5649960"/>
              <a:gd name="connsiteY2" fmla="*/ 6857999 h 6857999"/>
              <a:gd name="connsiteX3" fmla="*/ 3175 w 5649960"/>
              <a:gd name="connsiteY3" fmla="*/ 6857999 h 6857999"/>
              <a:gd name="connsiteX4" fmla="*/ 3175 w 5649960"/>
              <a:gd name="connsiteY4" fmla="*/ 1206503 h 6857999"/>
              <a:gd name="connsiteX5" fmla="*/ 183098 w 5649960"/>
              <a:gd name="connsiteY5" fmla="*/ 1043269 h 6857999"/>
              <a:gd name="connsiteX6" fmla="*/ 0 w 5649960"/>
              <a:gd name="connsiteY6" fmla="*/ 926014 h 6857999"/>
              <a:gd name="connsiteX7" fmla="*/ 3175 w 5649960"/>
              <a:gd name="connsiteY7" fmla="*/ 0 h 6857999"/>
              <a:gd name="connsiteX0" fmla="*/ 3175 w 5649960"/>
              <a:gd name="connsiteY0" fmla="*/ 0 h 6857999"/>
              <a:gd name="connsiteX1" fmla="*/ 5649960 w 5649960"/>
              <a:gd name="connsiteY1" fmla="*/ 0 h 6857999"/>
              <a:gd name="connsiteX2" fmla="*/ 5649960 w 5649960"/>
              <a:gd name="connsiteY2" fmla="*/ 6857999 h 6857999"/>
              <a:gd name="connsiteX3" fmla="*/ 3175 w 5649960"/>
              <a:gd name="connsiteY3" fmla="*/ 6857999 h 6857999"/>
              <a:gd name="connsiteX4" fmla="*/ 3175 w 5649960"/>
              <a:gd name="connsiteY4" fmla="*/ 1155703 h 6857999"/>
              <a:gd name="connsiteX5" fmla="*/ 183098 w 5649960"/>
              <a:gd name="connsiteY5" fmla="*/ 1043269 h 6857999"/>
              <a:gd name="connsiteX6" fmla="*/ 0 w 5649960"/>
              <a:gd name="connsiteY6" fmla="*/ 926014 h 6857999"/>
              <a:gd name="connsiteX7" fmla="*/ 3175 w 5649960"/>
              <a:gd name="connsiteY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9960" h="6857999">
                <a:moveTo>
                  <a:pt x="3175" y="0"/>
                </a:moveTo>
                <a:lnTo>
                  <a:pt x="5649960" y="0"/>
                </a:lnTo>
                <a:lnTo>
                  <a:pt x="5649960" y="6857999"/>
                </a:lnTo>
                <a:lnTo>
                  <a:pt x="3175" y="6857999"/>
                </a:lnTo>
                <a:lnTo>
                  <a:pt x="3175" y="1155703"/>
                </a:lnTo>
                <a:lnTo>
                  <a:pt x="183098" y="1043269"/>
                </a:lnTo>
                <a:lnTo>
                  <a:pt x="0" y="926014"/>
                </a:lnTo>
                <a:cubicBezTo>
                  <a:pt x="0" y="620518"/>
                  <a:pt x="3175" y="305496"/>
                  <a:pt x="3175" y="0"/>
                </a:cubicBezTo>
                <a:close/>
              </a:path>
            </a:pathLst>
          </a:custGeom>
        </p:spPr>
      </p:pic>
      <p:sp>
        <p:nvSpPr>
          <p:cNvPr id="22" name="Text Placeholder 3">
            <a:extLst>
              <a:ext uri="{FF2B5EF4-FFF2-40B4-BE49-F238E27FC236}">
                <a16:creationId xmlns:a16="http://schemas.microsoft.com/office/drawing/2014/main" id="{9B3AB539-9AE5-7B47-BC5D-22179C0320DA}"/>
              </a:ext>
            </a:extLst>
          </p:cNvPr>
          <p:cNvSpPr>
            <a:spLocks noGrp="1"/>
          </p:cNvSpPr>
          <p:nvPr>
            <p:ph type="body" sz="quarter" idx="11"/>
          </p:nvPr>
        </p:nvSpPr>
        <p:spPr>
          <a:xfrm>
            <a:off x="517525" y="391007"/>
            <a:ext cx="4239670" cy="156133"/>
          </a:xfrm>
        </p:spPr>
        <p:txBody>
          <a:bodyPr vert="horz" wrap="square" lIns="0" tIns="0" rIns="0" bIns="0" rtlCol="0" anchor="t">
            <a:spAutoFit/>
          </a:bodyPr>
          <a:lstStyle/>
          <a:p>
            <a:r>
              <a:rPr lang="en-GB" dirty="0">
                <a:latin typeface="Arial"/>
                <a:cs typeface="Arial"/>
              </a:rPr>
              <a:t>CASE STUDY:LIVING DATA PLATFORMS</a:t>
            </a:r>
          </a:p>
        </p:txBody>
      </p:sp>
      <p:sp>
        <p:nvSpPr>
          <p:cNvPr id="23" name="Text Placeholder 4">
            <a:extLst>
              <a:ext uri="{FF2B5EF4-FFF2-40B4-BE49-F238E27FC236}">
                <a16:creationId xmlns:a16="http://schemas.microsoft.com/office/drawing/2014/main" id="{90260A91-3A2C-3C4D-B31F-DA836A9C40EE}"/>
              </a:ext>
            </a:extLst>
          </p:cNvPr>
          <p:cNvSpPr>
            <a:spLocks noGrp="1"/>
          </p:cNvSpPr>
          <p:nvPr>
            <p:ph type="body" sz="quarter" idx="12"/>
          </p:nvPr>
        </p:nvSpPr>
        <p:spPr>
          <a:xfrm>
            <a:off x="517526" y="2292153"/>
            <a:ext cx="4556124" cy="692562"/>
          </a:xfrm>
        </p:spPr>
        <p:txBody>
          <a:bodyPr>
            <a:normAutofit/>
          </a:bodyPr>
          <a:lstStyle/>
          <a:p>
            <a:r>
              <a:rPr lang="en-GB" sz="1400" b="0" dirty="0">
                <a:solidFill>
                  <a:srgbClr val="000000"/>
                </a:solidFill>
                <a:latin typeface="Arial" panose="020B0604020202020204" pitchFamily="34" charset="0"/>
              </a:rPr>
              <a:t>How Molson Coors used YouGov’s living data to retrospectively measure the impact of their organic inclusion in Netflix’s </a:t>
            </a:r>
            <a:r>
              <a:rPr lang="en-GB" sz="1400" b="0" i="1" dirty="0">
                <a:solidFill>
                  <a:srgbClr val="000000"/>
                </a:solidFill>
                <a:latin typeface="Arial" panose="020B0604020202020204" pitchFamily="34" charset="0"/>
              </a:rPr>
              <a:t>Cobra Kai</a:t>
            </a:r>
          </a:p>
        </p:txBody>
      </p:sp>
      <p:sp>
        <p:nvSpPr>
          <p:cNvPr id="24" name="Text Placeholder 6">
            <a:extLst>
              <a:ext uri="{FF2B5EF4-FFF2-40B4-BE49-F238E27FC236}">
                <a16:creationId xmlns:a16="http://schemas.microsoft.com/office/drawing/2014/main" id="{68720EF1-404C-4147-BCB1-FD358D64558D}"/>
              </a:ext>
            </a:extLst>
          </p:cNvPr>
          <p:cNvSpPr txBox="1">
            <a:spLocks/>
          </p:cNvSpPr>
          <p:nvPr/>
        </p:nvSpPr>
        <p:spPr>
          <a:xfrm>
            <a:off x="464576" y="3167063"/>
            <a:ext cx="4794250" cy="1724025"/>
          </a:xfrm>
          <a:prstGeom prst="rect">
            <a:avLst/>
          </a:prstGeom>
        </p:spPr>
        <p:txBody>
          <a:bodyPr vert="horz" wrap="square" lIns="0" tIns="0" rIns="0" bIns="0" rtlCol="0" anchor="t">
            <a:spAutoFit/>
          </a:bodyPr>
          <a:lstStyle>
            <a:lvl1pPr marL="0" indent="0" algn="l" defTabSz="685800" rtl="0" eaLnBrk="1" latinLnBrk="0" hangingPunct="1">
              <a:lnSpc>
                <a:spcPct val="100000"/>
              </a:lnSpc>
              <a:spcBef>
                <a:spcPts val="0"/>
              </a:spcBef>
              <a:buFont typeface="Arial"/>
              <a:buNone/>
              <a:defRPr sz="2400" b="0" i="0" kern="1200">
                <a:solidFill>
                  <a:schemeClr val="tx2"/>
                </a:solidFill>
                <a:latin typeface="Rawline" pitchFamily="2" charset="77"/>
                <a:ea typeface="Rawline" pitchFamily="2" charset="77"/>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92075" indent="-92075"/>
            <a:r>
              <a:rPr lang="en-US" sz="1400" b="1" dirty="0">
                <a:solidFill>
                  <a:srgbClr val="000000"/>
                </a:solidFill>
                <a:latin typeface="Arial" panose="020B0604020202020204" pitchFamily="34" charset="0"/>
              </a:rPr>
              <a:t>“Being able to tap into YouGov’s suite of products allowed us to evaluate and directly attribute the increase in brand awareness for Coors Banquet </a:t>
            </a:r>
            <a:br>
              <a:rPr lang="en-US" sz="1400" b="1" dirty="0">
                <a:solidFill>
                  <a:srgbClr val="000000"/>
                </a:solidFill>
                <a:latin typeface="Arial" panose="020B0604020202020204" pitchFamily="34" charset="0"/>
              </a:rPr>
            </a:br>
            <a:r>
              <a:rPr lang="en-US" sz="1400" b="1" dirty="0">
                <a:solidFill>
                  <a:srgbClr val="000000"/>
                </a:solidFill>
                <a:latin typeface="Arial" panose="020B0604020202020204" pitchFamily="34" charset="0"/>
              </a:rPr>
              <a:t>to its exposure in the Cobra Kai series on Netflix.</a:t>
            </a:r>
          </a:p>
          <a:p>
            <a:pPr marL="92075"/>
            <a:r>
              <a:rPr lang="en-US" sz="1400" b="1" dirty="0">
                <a:solidFill>
                  <a:srgbClr val="000000"/>
                </a:solidFill>
                <a:latin typeface="Arial" panose="020B0604020202020204" pitchFamily="34" charset="0"/>
              </a:rPr>
              <a:t>Using YouGov </a:t>
            </a:r>
            <a:r>
              <a:rPr lang="en-US" sz="1400" b="1" dirty="0" err="1">
                <a:solidFill>
                  <a:srgbClr val="000000"/>
                </a:solidFill>
                <a:latin typeface="Arial" panose="020B0604020202020204" pitchFamily="34" charset="0"/>
              </a:rPr>
              <a:t>BrandIndex</a:t>
            </a:r>
            <a:r>
              <a:rPr lang="en-US" sz="1400" b="1" dirty="0">
                <a:solidFill>
                  <a:srgbClr val="000000"/>
                </a:solidFill>
                <a:latin typeface="Arial" panose="020B0604020202020204" pitchFamily="34" charset="0"/>
              </a:rPr>
              <a:t> for brand health tracking, combined with YouGov Profiles for consumer media behaviors, unlocked a powerful insight that we would not have been able to get otherwise.”</a:t>
            </a:r>
          </a:p>
        </p:txBody>
      </p:sp>
      <p:grpSp>
        <p:nvGrpSpPr>
          <p:cNvPr id="25" name="Group 24">
            <a:extLst>
              <a:ext uri="{FF2B5EF4-FFF2-40B4-BE49-F238E27FC236}">
                <a16:creationId xmlns:a16="http://schemas.microsoft.com/office/drawing/2014/main" id="{13B3B58E-C108-F340-940F-6198AF4A412F}"/>
              </a:ext>
            </a:extLst>
          </p:cNvPr>
          <p:cNvGrpSpPr/>
          <p:nvPr/>
        </p:nvGrpSpPr>
        <p:grpSpPr>
          <a:xfrm>
            <a:off x="1866200" y="6028810"/>
            <a:ext cx="2448792" cy="608163"/>
            <a:chOff x="1843509" y="5925624"/>
            <a:chExt cx="3006284" cy="746617"/>
          </a:xfrm>
        </p:grpSpPr>
        <p:pic>
          <p:nvPicPr>
            <p:cNvPr id="26" name="Picture 25" descr="Logo, company name&#10;&#10;Description automatically generated">
              <a:extLst>
                <a:ext uri="{FF2B5EF4-FFF2-40B4-BE49-F238E27FC236}">
                  <a16:creationId xmlns:a16="http://schemas.microsoft.com/office/drawing/2014/main" id="{DF964742-420B-6A4A-9AA9-39968757535A}"/>
                </a:ext>
              </a:extLst>
            </p:cNvPr>
            <p:cNvPicPr>
              <a:picLocks noChangeAspect="1"/>
            </p:cNvPicPr>
            <p:nvPr/>
          </p:nvPicPr>
          <p:blipFill>
            <a:blip r:embed="rId4" cstate="email">
              <a:clrChange>
                <a:clrFrom>
                  <a:srgbClr val="FEFFFF"/>
                </a:clrFrom>
                <a:clrTo>
                  <a:srgbClr val="FEFFFF">
                    <a:alpha val="0"/>
                  </a:srgbClr>
                </a:clrTo>
              </a:clrChange>
              <a:extLst>
                <a:ext uri="{28A0092B-C50C-407E-A947-70E740481C1C}">
                  <a14:useLocalDpi xmlns:a14="http://schemas.microsoft.com/office/drawing/2010/main"/>
                </a:ext>
              </a:extLst>
            </a:blip>
            <a:stretch>
              <a:fillRect/>
            </a:stretch>
          </p:blipFill>
          <p:spPr>
            <a:xfrm>
              <a:off x="4085865" y="6054501"/>
              <a:ext cx="763928" cy="501646"/>
            </a:xfrm>
            <a:prstGeom prst="rect">
              <a:avLst/>
            </a:prstGeom>
          </p:spPr>
        </p:pic>
        <p:pic>
          <p:nvPicPr>
            <p:cNvPr id="27" name="Picture 26" descr="Logo&#10;&#10;Description automatically generated">
              <a:extLst>
                <a:ext uri="{FF2B5EF4-FFF2-40B4-BE49-F238E27FC236}">
                  <a16:creationId xmlns:a16="http://schemas.microsoft.com/office/drawing/2014/main" id="{C449B6CA-CEDD-1541-9F9A-BB36248868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3509" y="5925624"/>
              <a:ext cx="1964561" cy="746617"/>
            </a:xfrm>
            <a:prstGeom prst="rect">
              <a:avLst/>
            </a:prstGeom>
          </p:spPr>
        </p:pic>
      </p:grpSp>
      <p:sp>
        <p:nvSpPr>
          <p:cNvPr id="28" name="Rectangle 27">
            <a:extLst>
              <a:ext uri="{FF2B5EF4-FFF2-40B4-BE49-F238E27FC236}">
                <a16:creationId xmlns:a16="http://schemas.microsoft.com/office/drawing/2014/main" id="{0F5E3DCD-E9C3-364C-8E0D-924DB41F3BB0}"/>
              </a:ext>
            </a:extLst>
          </p:cNvPr>
          <p:cNvSpPr/>
          <p:nvPr/>
        </p:nvSpPr>
        <p:spPr>
          <a:xfrm>
            <a:off x="420547" y="5313091"/>
            <a:ext cx="6096000" cy="369332"/>
          </a:xfrm>
          <a:prstGeom prst="rect">
            <a:avLst/>
          </a:prstGeom>
        </p:spPr>
        <p:txBody>
          <a:bodyPr>
            <a:spAutoFit/>
          </a:bodyPr>
          <a:lstStyle/>
          <a:p>
            <a:pPr lvl="0"/>
            <a:r>
              <a:rPr lang="en-US" sz="900" b="1" dirty="0">
                <a:solidFill>
                  <a:srgbClr val="000000"/>
                </a:solidFill>
                <a:latin typeface="Arial" panose="020B0604020202020204" pitchFamily="34" charset="0"/>
                <a:cs typeface="Arial" panose="020B0604020202020204" pitchFamily="34" charset="0"/>
              </a:rPr>
              <a:t>Matt Slater </a:t>
            </a:r>
            <a:br>
              <a:rPr lang="en-US" sz="900" b="1" dirty="0">
                <a:solidFill>
                  <a:srgbClr val="000000"/>
                </a:solidFill>
                <a:latin typeface="Arial" panose="020B0604020202020204" pitchFamily="34" charset="0"/>
                <a:cs typeface="Arial" panose="020B0604020202020204" pitchFamily="34" charset="0"/>
              </a:rPr>
            </a:br>
            <a:r>
              <a:rPr lang="en-US" sz="900" dirty="0">
                <a:solidFill>
                  <a:srgbClr val="000000"/>
                </a:solidFill>
                <a:latin typeface="Arial" panose="020B0604020202020204" pitchFamily="34" charset="0"/>
                <a:cs typeface="Arial" panose="020B0604020202020204" pitchFamily="34" charset="0"/>
              </a:rPr>
              <a:t>Senior Manager, Marketing Insights at Molson Coors</a:t>
            </a:r>
          </a:p>
        </p:txBody>
      </p:sp>
      <p:cxnSp>
        <p:nvCxnSpPr>
          <p:cNvPr id="29" name="Straight Connector 28">
            <a:extLst>
              <a:ext uri="{FF2B5EF4-FFF2-40B4-BE49-F238E27FC236}">
                <a16:creationId xmlns:a16="http://schemas.microsoft.com/office/drawing/2014/main" id="{B95D5BBE-D1E5-A741-BC31-DFD7C88CC6C8}"/>
              </a:ext>
            </a:extLst>
          </p:cNvPr>
          <p:cNvCxnSpPr>
            <a:cxnSpLocks/>
          </p:cNvCxnSpPr>
          <p:nvPr/>
        </p:nvCxnSpPr>
        <p:spPr>
          <a:xfrm>
            <a:off x="517525" y="1978374"/>
            <a:ext cx="45561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0F001CC0-DDA7-5D4F-B308-789B1669904F}"/>
              </a:ext>
            </a:extLst>
          </p:cNvPr>
          <p:cNvSpPr txBox="1">
            <a:spLocks/>
          </p:cNvSpPr>
          <p:nvPr/>
        </p:nvSpPr>
        <p:spPr>
          <a:xfrm>
            <a:off x="494375" y="1178723"/>
            <a:ext cx="5918864" cy="6647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3200" b="1" i="0" kern="1200" spc="-20" baseline="0">
                <a:solidFill>
                  <a:schemeClr val="tx1"/>
                </a:solidFill>
                <a:latin typeface="Arial Black" panose="020B0604020202020204" pitchFamily="34" charset="0"/>
                <a:ea typeface="+mj-ea"/>
                <a:cs typeface="Arial Black" panose="020B0604020202020204" pitchFamily="34" charset="0"/>
              </a:defRPr>
            </a:lvl1pPr>
          </a:lstStyle>
          <a:p>
            <a:r>
              <a:rPr lang="en-US" sz="4800" spc="-150" dirty="0">
                <a:solidFill>
                  <a:srgbClr val="000000"/>
                </a:solidFill>
              </a:rPr>
              <a:t>Molson Coors</a:t>
            </a:r>
          </a:p>
        </p:txBody>
      </p:sp>
      <p:pic>
        <p:nvPicPr>
          <p:cNvPr id="31" name="Picture 30">
            <a:extLst>
              <a:ext uri="{FF2B5EF4-FFF2-40B4-BE49-F238E27FC236}">
                <a16:creationId xmlns:a16="http://schemas.microsoft.com/office/drawing/2014/main" id="{61B34EA3-4CBD-CD4B-8A94-FF6AE79880E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7525" y="873776"/>
            <a:ext cx="1348675" cy="148058"/>
          </a:xfrm>
          <a:prstGeom prst="rect">
            <a:avLst/>
          </a:prstGeom>
        </p:spPr>
      </p:pic>
      <p:pic>
        <p:nvPicPr>
          <p:cNvPr id="32" name="Picture 31">
            <a:extLst>
              <a:ext uri="{FF2B5EF4-FFF2-40B4-BE49-F238E27FC236}">
                <a16:creationId xmlns:a16="http://schemas.microsoft.com/office/drawing/2014/main" id="{ECC8BE04-F717-E24E-80EC-51DCDD7E3B4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12083" y="867551"/>
            <a:ext cx="1819972" cy="154283"/>
          </a:xfrm>
          <a:prstGeom prst="rect">
            <a:avLst/>
          </a:prstGeom>
        </p:spPr>
      </p:pic>
    </p:spTree>
    <p:extLst>
      <p:ext uri="{BB962C8B-B14F-4D97-AF65-F5344CB8AC3E}">
        <p14:creationId xmlns:p14="http://schemas.microsoft.com/office/powerpoint/2010/main" val="1026250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1">
            <a:extLst>
              <a:ext uri="{FF2B5EF4-FFF2-40B4-BE49-F238E27FC236}">
                <a16:creationId xmlns:a16="http://schemas.microsoft.com/office/drawing/2014/main" id="{B6FABBB0-5ADF-F945-AE7F-7A62728DA895}"/>
              </a:ext>
            </a:extLst>
          </p:cNvPr>
          <p:cNvSpPr>
            <a:spLocks noGrp="1"/>
          </p:cNvSpPr>
          <p:nvPr>
            <p:ph type="sldNum" sz="quarter" idx="10"/>
          </p:nvPr>
        </p:nvSpPr>
        <p:spPr>
          <a:xfrm>
            <a:off x="10887075" y="6343650"/>
            <a:ext cx="784225" cy="153888"/>
          </a:xfrm>
        </p:spPr>
        <p:txBody>
          <a:bodyPr/>
          <a:lstStyle/>
          <a:p>
            <a:fld id="{0F1B0725-83C4-8846-B9A2-02F6B1816295}" type="slidenum">
              <a:rPr lang="en-US" noProof="0" smtClean="0"/>
              <a:pPr/>
              <a:t>19</a:t>
            </a:fld>
            <a:endParaRPr lang="en-US" noProof="0"/>
          </a:p>
        </p:txBody>
      </p:sp>
      <p:sp>
        <p:nvSpPr>
          <p:cNvPr id="51" name="Text Placeholder 2">
            <a:extLst>
              <a:ext uri="{FF2B5EF4-FFF2-40B4-BE49-F238E27FC236}">
                <a16:creationId xmlns:a16="http://schemas.microsoft.com/office/drawing/2014/main" id="{15F5FB23-0016-CE49-A9C1-4013A81E7762}"/>
              </a:ext>
            </a:extLst>
          </p:cNvPr>
          <p:cNvSpPr>
            <a:spLocks noGrp="1"/>
          </p:cNvSpPr>
          <p:nvPr>
            <p:ph type="body" sz="quarter" idx="11"/>
          </p:nvPr>
        </p:nvSpPr>
        <p:spPr>
          <a:xfrm>
            <a:off x="517525" y="391007"/>
            <a:ext cx="4661179" cy="479298"/>
          </a:xfrm>
        </p:spPr>
        <p:txBody>
          <a:bodyPr/>
          <a:lstStyle/>
          <a:p>
            <a:r>
              <a:rPr lang="en-GB" dirty="0">
                <a:latin typeface="Arial"/>
                <a:cs typeface="Arial"/>
              </a:rPr>
              <a:t>CASE STUDY:LIVING DATA PLATFORMS</a:t>
            </a:r>
          </a:p>
          <a:p>
            <a:endParaRPr lang="en-US" dirty="0"/>
          </a:p>
        </p:txBody>
      </p:sp>
      <p:sp>
        <p:nvSpPr>
          <p:cNvPr id="52" name="Text Placeholder 4">
            <a:extLst>
              <a:ext uri="{FF2B5EF4-FFF2-40B4-BE49-F238E27FC236}">
                <a16:creationId xmlns:a16="http://schemas.microsoft.com/office/drawing/2014/main" id="{6FAC31DB-F30C-C74E-BADE-087322624501}"/>
              </a:ext>
            </a:extLst>
          </p:cNvPr>
          <p:cNvSpPr txBox="1">
            <a:spLocks/>
          </p:cNvSpPr>
          <p:nvPr/>
        </p:nvSpPr>
        <p:spPr>
          <a:xfrm>
            <a:off x="517527" y="2312294"/>
            <a:ext cx="3248228" cy="2834237"/>
          </a:xfrm>
          <a:prstGeom prst="rect">
            <a:avLst/>
          </a:prstGeom>
        </p:spPr>
        <p:txBody>
          <a:bodyPr vert="horz" wrap="square" lIns="0" tIns="0" rIns="0" bIns="0" rtlCol="0" anchor="t">
            <a:sp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accent1"/>
                </a:solidFill>
                <a:latin typeface="Arial"/>
                <a:cs typeface="Arial"/>
              </a:rPr>
              <a:t>A Molson Coors wanted to investigate impact on brand awareness after Coors Banquet beer was featured organically on Netflix’s </a:t>
            </a:r>
            <a:r>
              <a:rPr lang="en-US" sz="1200" i="1" dirty="0">
                <a:solidFill>
                  <a:schemeClr val="accent1"/>
                </a:solidFill>
                <a:latin typeface="Arial"/>
                <a:cs typeface="Arial"/>
              </a:rPr>
              <a:t>Cobra Kai</a:t>
            </a:r>
            <a:r>
              <a:rPr lang="en-US" sz="1200" dirty="0">
                <a:solidFill>
                  <a:schemeClr val="accent1"/>
                </a:solidFill>
                <a:latin typeface="Arial"/>
                <a:cs typeface="Arial"/>
              </a:rPr>
              <a:t>.</a:t>
            </a:r>
          </a:p>
          <a:p>
            <a:r>
              <a:rPr lang="en-US" sz="1200" dirty="0">
                <a:solidFill>
                  <a:schemeClr val="accent1"/>
                </a:solidFill>
                <a:latin typeface="Arial"/>
                <a:cs typeface="Arial"/>
              </a:rPr>
              <a:t>They needed:</a:t>
            </a:r>
            <a:endParaRPr lang="en-US" sz="1200" dirty="0">
              <a:solidFill>
                <a:schemeClr val="accent1"/>
              </a:solidFill>
            </a:endParaRPr>
          </a:p>
          <a:p>
            <a:pPr marL="171450" indent="-171450">
              <a:buFont typeface="Arial" panose="020B0604020202020204" pitchFamily="34" charset="0"/>
              <a:buChar char="•"/>
            </a:pPr>
            <a:r>
              <a:rPr lang="en-US" sz="1200" b="0" dirty="0">
                <a:latin typeface="Arial"/>
                <a:cs typeface="Arial"/>
              </a:rPr>
              <a:t>To understand pre- and post-exposure levels of awareness for the product</a:t>
            </a:r>
          </a:p>
          <a:p>
            <a:pPr marL="171450" indent="-171450">
              <a:buFont typeface="Arial" panose="020B0604020202020204" pitchFamily="34" charset="0"/>
              <a:buChar char="•"/>
            </a:pPr>
            <a:r>
              <a:rPr lang="en-US" sz="1200" b="0" dirty="0">
                <a:latin typeface="Arial"/>
                <a:cs typeface="Arial"/>
              </a:rPr>
              <a:t>A clear and accurate analysis of their overall brand health</a:t>
            </a:r>
          </a:p>
          <a:p>
            <a:pPr marL="171450" indent="-171450">
              <a:buFont typeface="Arial" panose="020B0604020202020204" pitchFamily="34" charset="0"/>
              <a:buChar char="•"/>
            </a:pPr>
            <a:r>
              <a:rPr lang="en-US" sz="1200" b="0" dirty="0">
                <a:latin typeface="Arial"/>
                <a:cs typeface="Arial"/>
              </a:rPr>
              <a:t>A trustworthy source of data to inform, future strategy based on the results</a:t>
            </a:r>
            <a:endParaRPr lang="en-US" sz="1200" b="0" dirty="0"/>
          </a:p>
        </p:txBody>
      </p:sp>
      <p:sp>
        <p:nvSpPr>
          <p:cNvPr id="53" name="Text Placeholder 4">
            <a:extLst>
              <a:ext uri="{FF2B5EF4-FFF2-40B4-BE49-F238E27FC236}">
                <a16:creationId xmlns:a16="http://schemas.microsoft.com/office/drawing/2014/main" id="{5488B771-B000-7342-9319-53B6DE02FD3B}"/>
              </a:ext>
            </a:extLst>
          </p:cNvPr>
          <p:cNvSpPr txBox="1">
            <a:spLocks/>
          </p:cNvSpPr>
          <p:nvPr/>
        </p:nvSpPr>
        <p:spPr>
          <a:xfrm>
            <a:off x="517525" y="1771584"/>
            <a:ext cx="3116926" cy="321498"/>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latin typeface="Arial Black" panose="020B0604020202020204" pitchFamily="34" charset="0"/>
                <a:cs typeface="Arial Black" panose="020B0604020202020204" pitchFamily="34" charset="0"/>
              </a:rPr>
              <a:t>Challenge</a:t>
            </a:r>
          </a:p>
        </p:txBody>
      </p:sp>
      <p:sp>
        <p:nvSpPr>
          <p:cNvPr id="54" name="Text Placeholder 4">
            <a:extLst>
              <a:ext uri="{FF2B5EF4-FFF2-40B4-BE49-F238E27FC236}">
                <a16:creationId xmlns:a16="http://schemas.microsoft.com/office/drawing/2014/main" id="{3852D89A-3FEF-524A-A41C-FB216622A578}"/>
              </a:ext>
            </a:extLst>
          </p:cNvPr>
          <p:cNvSpPr txBox="1">
            <a:spLocks/>
          </p:cNvSpPr>
          <p:nvPr/>
        </p:nvSpPr>
        <p:spPr>
          <a:xfrm>
            <a:off x="4390409" y="2323903"/>
            <a:ext cx="3316067" cy="2323328"/>
          </a:xfrm>
          <a:prstGeom prst="rect">
            <a:avLst/>
          </a:prstGeom>
        </p:spPr>
        <p:txBody>
          <a:bodyPr vert="horz" wrap="square" lIns="0" tIns="0" rIns="0" bIns="0" rtlCol="0" anchor="t">
            <a:sp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accent1"/>
                </a:solidFill>
                <a:latin typeface="Arial"/>
                <a:cs typeface="Arial"/>
              </a:rPr>
              <a:t>YouGov’s living data and historical data helped analyze brand awareness amongst </a:t>
            </a:r>
            <a:r>
              <a:rPr lang="en-US" sz="1200" i="1" dirty="0">
                <a:solidFill>
                  <a:schemeClr val="accent1"/>
                </a:solidFill>
                <a:latin typeface="Arial"/>
                <a:cs typeface="Arial"/>
              </a:rPr>
              <a:t>Cobra Kai </a:t>
            </a:r>
            <a:r>
              <a:rPr lang="en-US" sz="1200" dirty="0">
                <a:solidFill>
                  <a:schemeClr val="accent1"/>
                </a:solidFill>
                <a:latin typeface="Arial"/>
                <a:cs typeface="Arial"/>
              </a:rPr>
              <a:t>viewers and how it had changed: </a:t>
            </a:r>
            <a:endParaRPr lang="en-US" sz="1200" dirty="0">
              <a:solidFill>
                <a:schemeClr val="accent1"/>
              </a:solidFill>
            </a:endParaRPr>
          </a:p>
          <a:p>
            <a:pPr marL="171450" indent="-171450">
              <a:buFont typeface="Arial" panose="020B0604020202020204" pitchFamily="34" charset="0"/>
              <a:buChar char="•"/>
            </a:pPr>
            <a:r>
              <a:rPr lang="en-US" sz="1200" dirty="0">
                <a:latin typeface="Arial"/>
                <a:cs typeface="Arial"/>
              </a:rPr>
              <a:t>YouGov Profiles </a:t>
            </a:r>
            <a:r>
              <a:rPr lang="en-US" sz="1200" b="0" dirty="0">
                <a:latin typeface="Arial"/>
                <a:cs typeface="Arial"/>
              </a:rPr>
              <a:t>was used to identify the target audience. Examine their media consumptions habits, and identify which </a:t>
            </a:r>
            <a:br>
              <a:rPr lang="en-US" sz="1200" b="0" dirty="0">
                <a:latin typeface="Arial"/>
                <a:cs typeface="Arial"/>
              </a:rPr>
            </a:br>
            <a:r>
              <a:rPr lang="en-US" sz="1200" b="0" dirty="0">
                <a:latin typeface="Arial"/>
                <a:cs typeface="Arial"/>
              </a:rPr>
              <a:t>were viewers of the show </a:t>
            </a:r>
          </a:p>
          <a:p>
            <a:pPr marL="171450" indent="-171450">
              <a:buFont typeface="Arial" panose="020B0604020202020204" pitchFamily="34" charset="0"/>
              <a:buChar char="•"/>
            </a:pPr>
            <a:r>
              <a:rPr lang="en-US" sz="1200" dirty="0">
                <a:latin typeface="Arial"/>
                <a:cs typeface="Arial"/>
              </a:rPr>
              <a:t>YouGov </a:t>
            </a:r>
            <a:r>
              <a:rPr lang="en-US" sz="1200" dirty="0" err="1">
                <a:latin typeface="Arial"/>
                <a:cs typeface="Arial"/>
              </a:rPr>
              <a:t>BrandIndex</a:t>
            </a:r>
            <a:r>
              <a:rPr lang="en-US" sz="1200" dirty="0">
                <a:latin typeface="Arial"/>
                <a:cs typeface="Arial"/>
              </a:rPr>
              <a:t> </a:t>
            </a:r>
            <a:r>
              <a:rPr lang="en-US" sz="1200" b="0" dirty="0">
                <a:latin typeface="Arial"/>
                <a:cs typeface="Arial"/>
              </a:rPr>
              <a:t>was used to analyze levels of brand awareness in viewers of the show vs non-viewers</a:t>
            </a:r>
          </a:p>
        </p:txBody>
      </p:sp>
      <p:sp>
        <p:nvSpPr>
          <p:cNvPr id="55" name="Text Placeholder 4">
            <a:extLst>
              <a:ext uri="{FF2B5EF4-FFF2-40B4-BE49-F238E27FC236}">
                <a16:creationId xmlns:a16="http://schemas.microsoft.com/office/drawing/2014/main" id="{F69BF943-A871-6A4B-B539-99FC007EDF80}"/>
              </a:ext>
            </a:extLst>
          </p:cNvPr>
          <p:cNvSpPr txBox="1">
            <a:spLocks/>
          </p:cNvSpPr>
          <p:nvPr/>
        </p:nvSpPr>
        <p:spPr>
          <a:xfrm>
            <a:off x="4390408" y="1771584"/>
            <a:ext cx="2942713" cy="321498"/>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Arial Black" panose="020B0604020202020204" pitchFamily="34" charset="0"/>
                <a:cs typeface="Arial Black" panose="020B0604020202020204" pitchFamily="34" charset="0"/>
              </a:rPr>
              <a:t>Solution</a:t>
            </a:r>
          </a:p>
        </p:txBody>
      </p:sp>
      <p:grpSp>
        <p:nvGrpSpPr>
          <p:cNvPr id="56" name="Group 55">
            <a:extLst>
              <a:ext uri="{FF2B5EF4-FFF2-40B4-BE49-F238E27FC236}">
                <a16:creationId xmlns:a16="http://schemas.microsoft.com/office/drawing/2014/main" id="{A77933C6-B961-8B47-A69F-23597222724F}"/>
              </a:ext>
            </a:extLst>
          </p:cNvPr>
          <p:cNvGrpSpPr/>
          <p:nvPr/>
        </p:nvGrpSpPr>
        <p:grpSpPr>
          <a:xfrm>
            <a:off x="4044146" y="1562034"/>
            <a:ext cx="4045231" cy="3771184"/>
            <a:chOff x="4044146" y="1886201"/>
            <a:chExt cx="4045231" cy="3090612"/>
          </a:xfrm>
        </p:grpSpPr>
        <p:cxnSp>
          <p:nvCxnSpPr>
            <p:cNvPr id="57" name="Straight Connector 56">
              <a:extLst>
                <a:ext uri="{FF2B5EF4-FFF2-40B4-BE49-F238E27FC236}">
                  <a16:creationId xmlns:a16="http://schemas.microsoft.com/office/drawing/2014/main" id="{C6456875-765A-9B4C-B3AC-093B17F313D6}"/>
                </a:ext>
              </a:extLst>
            </p:cNvPr>
            <p:cNvCxnSpPr>
              <a:cxnSpLocks/>
            </p:cNvCxnSpPr>
            <p:nvPr/>
          </p:nvCxnSpPr>
          <p:spPr>
            <a:xfrm>
              <a:off x="4044146" y="1886201"/>
              <a:ext cx="0" cy="3090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394DDFA-888C-4145-B81D-B338E90F8443}"/>
                </a:ext>
              </a:extLst>
            </p:cNvPr>
            <p:cNvCxnSpPr>
              <a:cxnSpLocks/>
            </p:cNvCxnSpPr>
            <p:nvPr/>
          </p:nvCxnSpPr>
          <p:spPr>
            <a:xfrm>
              <a:off x="8089377" y="1886201"/>
              <a:ext cx="0" cy="3090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9" name="Text Placeholder 4">
            <a:extLst>
              <a:ext uri="{FF2B5EF4-FFF2-40B4-BE49-F238E27FC236}">
                <a16:creationId xmlns:a16="http://schemas.microsoft.com/office/drawing/2014/main" id="{FEAA2036-89D6-4641-AFC6-B2572267D3BA}"/>
              </a:ext>
            </a:extLst>
          </p:cNvPr>
          <p:cNvSpPr txBox="1">
            <a:spLocks/>
          </p:cNvSpPr>
          <p:nvPr/>
        </p:nvSpPr>
        <p:spPr>
          <a:xfrm>
            <a:off x="8472264" y="1771584"/>
            <a:ext cx="2942713" cy="321498"/>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latin typeface="Arial Black" panose="020B0604020202020204" pitchFamily="34" charset="0"/>
                <a:cs typeface="Arial Black" panose="020B0604020202020204" pitchFamily="34" charset="0"/>
              </a:rPr>
              <a:t>Result</a:t>
            </a:r>
          </a:p>
        </p:txBody>
      </p:sp>
      <p:pic>
        <p:nvPicPr>
          <p:cNvPr id="60" name="Picture 59">
            <a:extLst>
              <a:ext uri="{FF2B5EF4-FFF2-40B4-BE49-F238E27FC236}">
                <a16:creationId xmlns:a16="http://schemas.microsoft.com/office/drawing/2014/main" id="{6203FC81-5CBF-4A4E-A65A-467E2FFB3F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7524" y="979959"/>
            <a:ext cx="615951" cy="615951"/>
          </a:xfrm>
          <a:prstGeom prst="rect">
            <a:avLst/>
          </a:prstGeom>
        </p:spPr>
      </p:pic>
      <p:pic>
        <p:nvPicPr>
          <p:cNvPr id="61" name="Picture 60">
            <a:extLst>
              <a:ext uri="{FF2B5EF4-FFF2-40B4-BE49-F238E27FC236}">
                <a16:creationId xmlns:a16="http://schemas.microsoft.com/office/drawing/2014/main" id="{C25726A9-5C4A-3C45-AE24-BCAF0B4A02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90408" y="979959"/>
            <a:ext cx="615951" cy="615951"/>
          </a:xfrm>
          <a:prstGeom prst="rect">
            <a:avLst/>
          </a:prstGeom>
        </p:spPr>
      </p:pic>
      <p:pic>
        <p:nvPicPr>
          <p:cNvPr id="62" name="Picture 61">
            <a:extLst>
              <a:ext uri="{FF2B5EF4-FFF2-40B4-BE49-F238E27FC236}">
                <a16:creationId xmlns:a16="http://schemas.microsoft.com/office/drawing/2014/main" id="{FF4D080A-8BFE-0142-A4BD-A1A173893F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72264" y="974154"/>
            <a:ext cx="615951" cy="615951"/>
          </a:xfrm>
          <a:prstGeom prst="rect">
            <a:avLst/>
          </a:prstGeom>
        </p:spPr>
      </p:pic>
      <p:pic>
        <p:nvPicPr>
          <p:cNvPr id="63" name="Picture 62">
            <a:extLst>
              <a:ext uri="{FF2B5EF4-FFF2-40B4-BE49-F238E27FC236}">
                <a16:creationId xmlns:a16="http://schemas.microsoft.com/office/drawing/2014/main" id="{9FF4FE69-E85E-0244-94D9-BA152B352E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0408" y="974154"/>
            <a:ext cx="615951" cy="615951"/>
          </a:xfrm>
          <a:prstGeom prst="rect">
            <a:avLst/>
          </a:prstGeom>
        </p:spPr>
      </p:pic>
      <p:pic>
        <p:nvPicPr>
          <p:cNvPr id="64" name="Picture 63">
            <a:extLst>
              <a:ext uri="{FF2B5EF4-FFF2-40B4-BE49-F238E27FC236}">
                <a16:creationId xmlns:a16="http://schemas.microsoft.com/office/drawing/2014/main" id="{709957F7-F69F-4E42-A94B-0B79781D3F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2264" y="971484"/>
            <a:ext cx="615951" cy="615951"/>
          </a:xfrm>
          <a:prstGeom prst="rect">
            <a:avLst/>
          </a:prstGeom>
        </p:spPr>
      </p:pic>
      <p:cxnSp>
        <p:nvCxnSpPr>
          <p:cNvPr id="65" name="Straight Connector 64">
            <a:extLst>
              <a:ext uri="{FF2B5EF4-FFF2-40B4-BE49-F238E27FC236}">
                <a16:creationId xmlns:a16="http://schemas.microsoft.com/office/drawing/2014/main" id="{A695F8B7-DC9D-C249-A34A-86A27090C722}"/>
              </a:ext>
            </a:extLst>
          </p:cNvPr>
          <p:cNvCxnSpPr>
            <a:cxnSpLocks/>
          </p:cNvCxnSpPr>
          <p:nvPr/>
        </p:nvCxnSpPr>
        <p:spPr>
          <a:xfrm>
            <a:off x="4044146" y="979960"/>
            <a:ext cx="0" cy="4628877"/>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F276662-16B6-FE40-BAD8-C090CC3246B8}"/>
              </a:ext>
            </a:extLst>
          </p:cNvPr>
          <p:cNvCxnSpPr>
            <a:cxnSpLocks/>
          </p:cNvCxnSpPr>
          <p:nvPr/>
        </p:nvCxnSpPr>
        <p:spPr>
          <a:xfrm>
            <a:off x="8089377" y="971484"/>
            <a:ext cx="0" cy="463735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7" name="Picture 66" descr="Logo, company name&#10;&#10;Description automatically generated">
            <a:extLst>
              <a:ext uri="{FF2B5EF4-FFF2-40B4-BE49-F238E27FC236}">
                <a16:creationId xmlns:a16="http://schemas.microsoft.com/office/drawing/2014/main" id="{B019B25E-E4D8-EC4A-BEE5-1FCA9217F5BF}"/>
              </a:ext>
            </a:extLst>
          </p:cNvPr>
          <p:cNvPicPr>
            <a:picLocks noChangeAspect="1"/>
          </p:cNvPicPr>
          <p:nvPr/>
        </p:nvPicPr>
        <p:blipFill>
          <a:blip r:embed="rId5" cstate="email">
            <a:clrChange>
              <a:clrFrom>
                <a:srgbClr val="FEFFFF"/>
              </a:clrFrom>
              <a:clrTo>
                <a:srgbClr val="FEFFFF">
                  <a:alpha val="0"/>
                </a:srgbClr>
              </a:clrTo>
            </a:clrChange>
            <a:extLst>
              <a:ext uri="{28A0092B-C50C-407E-A947-70E740481C1C}">
                <a14:useLocalDpi xmlns:a14="http://schemas.microsoft.com/office/drawing/2010/main"/>
              </a:ext>
            </a:extLst>
          </a:blip>
          <a:stretch>
            <a:fillRect/>
          </a:stretch>
        </p:blipFill>
        <p:spPr>
          <a:xfrm>
            <a:off x="4085865" y="6054501"/>
            <a:ext cx="763928" cy="501646"/>
          </a:xfrm>
          <a:prstGeom prst="rect">
            <a:avLst/>
          </a:prstGeom>
        </p:spPr>
      </p:pic>
      <p:pic>
        <p:nvPicPr>
          <p:cNvPr id="68" name="Picture 67" descr="Logo&#10;&#10;Description automatically generated">
            <a:extLst>
              <a:ext uri="{FF2B5EF4-FFF2-40B4-BE49-F238E27FC236}">
                <a16:creationId xmlns:a16="http://schemas.microsoft.com/office/drawing/2014/main" id="{9421965B-C4E3-B247-AB2D-B5369228B4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43509" y="5925624"/>
            <a:ext cx="1964561" cy="746617"/>
          </a:xfrm>
          <a:prstGeom prst="rect">
            <a:avLst/>
          </a:prstGeom>
        </p:spPr>
      </p:pic>
      <p:sp>
        <p:nvSpPr>
          <p:cNvPr id="69" name="Text Placeholder 4">
            <a:extLst>
              <a:ext uri="{FF2B5EF4-FFF2-40B4-BE49-F238E27FC236}">
                <a16:creationId xmlns:a16="http://schemas.microsoft.com/office/drawing/2014/main" id="{D1783B27-C00A-364A-BDB0-093B01A3275F}"/>
              </a:ext>
            </a:extLst>
          </p:cNvPr>
          <p:cNvSpPr txBox="1">
            <a:spLocks/>
          </p:cNvSpPr>
          <p:nvPr/>
        </p:nvSpPr>
        <p:spPr>
          <a:xfrm>
            <a:off x="8472266" y="2323903"/>
            <a:ext cx="2942712" cy="4514697"/>
          </a:xfrm>
          <a:prstGeom prst="rect">
            <a:avLst/>
          </a:prstGeom>
        </p:spPr>
        <p:txBody>
          <a:bodyPr vert="horz" wrap="square" lIns="0" tIns="0" rIns="0" bIns="0" rtlCol="0" anchor="t">
            <a:sp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accent1"/>
                </a:solidFill>
                <a:latin typeface="Arial"/>
                <a:cs typeface="Arial"/>
              </a:rPr>
              <a:t>Tracking audiences pre- and post-viewership, Molson Coors successfully identified an increase in brand awareness of Coors Banquet.</a:t>
            </a:r>
          </a:p>
          <a:p>
            <a:r>
              <a:rPr lang="en-US" sz="1200" dirty="0">
                <a:solidFill>
                  <a:schemeClr val="accent1"/>
                </a:solidFill>
                <a:latin typeface="Arial"/>
                <a:cs typeface="Arial"/>
              </a:rPr>
              <a:t>The brand awareness analysis demonstrated a definitive positive correlation:</a:t>
            </a:r>
          </a:p>
          <a:p>
            <a:pPr marL="171450" indent="-171450">
              <a:buFont typeface="Arial" panose="020B0604020202020204" pitchFamily="34" charset="0"/>
              <a:buChar char="•"/>
            </a:pPr>
            <a:r>
              <a:rPr lang="en-US" sz="1200" dirty="0">
                <a:latin typeface="Arial"/>
                <a:cs typeface="Arial"/>
              </a:rPr>
              <a:t>73% </a:t>
            </a:r>
            <a:r>
              <a:rPr lang="en-US" sz="1200" b="0" dirty="0">
                <a:latin typeface="Arial"/>
                <a:cs typeface="Arial"/>
              </a:rPr>
              <a:t>higher brand awareness among </a:t>
            </a:r>
            <a:r>
              <a:rPr lang="en-US" sz="1200" b="0" i="1" dirty="0">
                <a:latin typeface="Arial"/>
                <a:cs typeface="Arial"/>
              </a:rPr>
              <a:t>Cobra Kai </a:t>
            </a:r>
            <a:r>
              <a:rPr lang="en-US" sz="1200" b="0" dirty="0">
                <a:latin typeface="Arial"/>
                <a:cs typeface="Arial"/>
              </a:rPr>
              <a:t>viewers vs non-viewers</a:t>
            </a:r>
          </a:p>
          <a:p>
            <a:pPr marL="171450" indent="-171450">
              <a:buFont typeface="Arial" panose="020B0604020202020204" pitchFamily="34" charset="0"/>
              <a:buChar char="•"/>
            </a:pPr>
            <a:r>
              <a:rPr lang="en-US" sz="1200" b="0" dirty="0">
                <a:latin typeface="Arial"/>
                <a:cs typeface="Arial"/>
              </a:rPr>
              <a:t>Molson Coors now used both </a:t>
            </a:r>
            <a:r>
              <a:rPr lang="en-US" sz="1200" dirty="0">
                <a:latin typeface="Arial"/>
                <a:cs typeface="Arial"/>
              </a:rPr>
              <a:t>YouGov </a:t>
            </a:r>
            <a:r>
              <a:rPr lang="en-US" sz="1200" dirty="0" err="1">
                <a:latin typeface="Arial"/>
                <a:cs typeface="Arial"/>
              </a:rPr>
              <a:t>BrandIndex</a:t>
            </a:r>
            <a:r>
              <a:rPr lang="en-US" sz="1200" b="0" dirty="0">
                <a:latin typeface="Arial"/>
                <a:cs typeface="Arial"/>
              </a:rPr>
              <a:t> and </a:t>
            </a:r>
            <a:r>
              <a:rPr lang="en-US" sz="1200" dirty="0">
                <a:latin typeface="Arial"/>
                <a:cs typeface="Arial"/>
              </a:rPr>
              <a:t>YouGov Profiles</a:t>
            </a:r>
            <a:r>
              <a:rPr lang="en-US" sz="1200" b="0" dirty="0">
                <a:latin typeface="Arial"/>
                <a:cs typeface="Arial"/>
              </a:rPr>
              <a:t> across multiple of their business units and brands</a:t>
            </a:r>
            <a:endParaRPr lang="en-US" sz="1200" b="0" dirty="0"/>
          </a:p>
          <a:p>
            <a:endParaRPr lang="en-US" sz="1200" dirty="0">
              <a:solidFill>
                <a:schemeClr val="accent1"/>
              </a:solidFill>
              <a:latin typeface="Arial"/>
              <a:cs typeface="Arial"/>
            </a:endParaRPr>
          </a:p>
          <a:p>
            <a:endParaRPr lang="en-US" sz="1200" dirty="0">
              <a:solidFill>
                <a:schemeClr val="accent1"/>
              </a:solidFill>
              <a:latin typeface="Arial"/>
              <a:cs typeface="Arial"/>
            </a:endParaRPr>
          </a:p>
          <a:p>
            <a:endParaRPr lang="en-US" sz="1200" dirty="0">
              <a:solidFill>
                <a:schemeClr val="accent1"/>
              </a:solidFill>
              <a:latin typeface="Arial"/>
              <a:cs typeface="Arial"/>
            </a:endParaRPr>
          </a:p>
          <a:p>
            <a:endParaRPr lang="en-US" sz="1200" dirty="0">
              <a:solidFill>
                <a:schemeClr val="accent1"/>
              </a:solidFill>
              <a:latin typeface="Arial"/>
              <a:cs typeface="Arial"/>
            </a:endParaRPr>
          </a:p>
        </p:txBody>
      </p:sp>
    </p:spTree>
    <p:extLst>
      <p:ext uri="{BB962C8B-B14F-4D97-AF65-F5344CB8AC3E}">
        <p14:creationId xmlns:p14="http://schemas.microsoft.com/office/powerpoint/2010/main" val="2544554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70D0D7-375F-A947-B65A-F589574B6C13}"/>
              </a:ext>
            </a:extLst>
          </p:cNvPr>
          <p:cNvSpPr>
            <a:spLocks noGrp="1"/>
          </p:cNvSpPr>
          <p:nvPr>
            <p:ph type="sldNum" sz="quarter" idx="10"/>
          </p:nvPr>
        </p:nvSpPr>
        <p:spPr/>
        <p:txBody>
          <a:bodyPr/>
          <a:lstStyle/>
          <a:p>
            <a:fld id="{0F1B0725-83C4-8846-B9A2-02F6B1816295}" type="slidenum">
              <a:rPr lang="en-US" smtClean="0"/>
              <a:pPr/>
              <a:t>2</a:t>
            </a:fld>
            <a:endParaRPr lang="en-US"/>
          </a:p>
        </p:txBody>
      </p:sp>
      <p:sp>
        <p:nvSpPr>
          <p:cNvPr id="3" name="Text Placeholder 2">
            <a:extLst>
              <a:ext uri="{FF2B5EF4-FFF2-40B4-BE49-F238E27FC236}">
                <a16:creationId xmlns:a16="http://schemas.microsoft.com/office/drawing/2014/main" id="{DBF8AAA4-365F-8743-9B02-850C3EE23A1E}"/>
              </a:ext>
            </a:extLst>
          </p:cNvPr>
          <p:cNvSpPr>
            <a:spLocks noGrp="1"/>
          </p:cNvSpPr>
          <p:nvPr>
            <p:ph type="body" sz="quarter" idx="11"/>
          </p:nvPr>
        </p:nvSpPr>
        <p:spPr/>
        <p:txBody>
          <a:bodyPr/>
          <a:lstStyle/>
          <a:p>
            <a:r>
              <a:rPr lang="en-GB">
                <a:latin typeface="Arial"/>
                <a:cs typeface="Arial"/>
              </a:rPr>
              <a:t>WHAT WE DO</a:t>
            </a:r>
            <a:endParaRPr lang="en-US"/>
          </a:p>
        </p:txBody>
      </p:sp>
      <p:sp>
        <p:nvSpPr>
          <p:cNvPr id="11" name="TextBox 10">
            <a:extLst>
              <a:ext uri="{FF2B5EF4-FFF2-40B4-BE49-F238E27FC236}">
                <a16:creationId xmlns:a16="http://schemas.microsoft.com/office/drawing/2014/main" id="{B72C4E53-4D72-0244-B0A8-A9E774AC0B85}"/>
              </a:ext>
            </a:extLst>
          </p:cNvPr>
          <p:cNvSpPr txBox="1"/>
          <p:nvPr/>
        </p:nvSpPr>
        <p:spPr>
          <a:xfrm>
            <a:off x="3174603" y="1017127"/>
            <a:ext cx="5842795" cy="873316"/>
          </a:xfrm>
          <a:prstGeom prst="rect">
            <a:avLst/>
          </a:prstGeom>
          <a:noFill/>
        </p:spPr>
        <p:txBody>
          <a:bodyPr wrap="square" rtlCol="0">
            <a:spAutoFit/>
          </a:bodyPr>
          <a:lstStyle/>
          <a:p>
            <a:pPr algn="ctr">
              <a:lnSpc>
                <a:spcPct val="110000"/>
              </a:lnSpc>
            </a:pPr>
            <a:r>
              <a:rPr lang="en-GB" sz="2400">
                <a:ea typeface="Calibri" panose="020F0502020204030204" pitchFamily="34" charset="0"/>
              </a:rPr>
              <a:t>We help the world’s most recognized brands, media owners and agencies to </a:t>
            </a:r>
            <a:endParaRPr lang="en-GB" sz="2400"/>
          </a:p>
        </p:txBody>
      </p:sp>
      <p:sp>
        <p:nvSpPr>
          <p:cNvPr id="13" name="TextBox 12">
            <a:extLst>
              <a:ext uri="{FF2B5EF4-FFF2-40B4-BE49-F238E27FC236}">
                <a16:creationId xmlns:a16="http://schemas.microsoft.com/office/drawing/2014/main" id="{AE3A83E7-A21E-E844-A9E4-83609A2ACB85}"/>
              </a:ext>
            </a:extLst>
          </p:cNvPr>
          <p:cNvSpPr txBox="1"/>
          <p:nvPr/>
        </p:nvSpPr>
        <p:spPr>
          <a:xfrm>
            <a:off x="469105" y="2213361"/>
            <a:ext cx="11722895" cy="2086149"/>
          </a:xfrm>
          <a:prstGeom prst="rect">
            <a:avLst/>
          </a:prstGeom>
          <a:noFill/>
        </p:spPr>
        <p:txBody>
          <a:bodyPr wrap="square">
            <a:spAutoFit/>
          </a:bodyPr>
          <a:lstStyle/>
          <a:p>
            <a:pPr algn="ctr">
              <a:lnSpc>
                <a:spcPct val="80000"/>
              </a:lnSpc>
            </a:pPr>
            <a:r>
              <a:rPr lang="en-GB" sz="8000" b="1" spc="-200" dirty="0">
                <a:blipFill>
                  <a:blip r:embed="rId2"/>
                  <a:stretch>
                    <a:fillRect/>
                  </a:stretch>
                </a:blipFill>
                <a:latin typeface="Arial Black" panose="020B0604020202020204" pitchFamily="34" charset="0"/>
                <a:ea typeface="Calibri" panose="020F0502020204030204" pitchFamily="34" charset="0"/>
                <a:cs typeface="Arial Black" panose="020B0604020202020204" pitchFamily="34" charset="0"/>
              </a:rPr>
              <a:t>explore, plan, activate and track</a:t>
            </a:r>
            <a:endParaRPr lang="en-GB" sz="8000" b="1" spc="-200" dirty="0">
              <a:blipFill>
                <a:blip r:embed="rId2"/>
                <a:stretch>
                  <a:fillRect/>
                </a:stretch>
              </a:blipFill>
              <a:latin typeface="Arial Black" panose="020B0604020202020204" pitchFamily="34" charset="0"/>
              <a:cs typeface="Arial Black" panose="020B0604020202020204" pitchFamily="34" charset="0"/>
            </a:endParaRPr>
          </a:p>
        </p:txBody>
      </p:sp>
      <p:sp>
        <p:nvSpPr>
          <p:cNvPr id="15" name="TextBox 14">
            <a:extLst>
              <a:ext uri="{FF2B5EF4-FFF2-40B4-BE49-F238E27FC236}">
                <a16:creationId xmlns:a16="http://schemas.microsoft.com/office/drawing/2014/main" id="{CAD8AD98-BBA0-664E-AFAA-6435CF3F4023}"/>
              </a:ext>
            </a:extLst>
          </p:cNvPr>
          <p:cNvSpPr txBox="1"/>
          <p:nvPr/>
        </p:nvSpPr>
        <p:spPr>
          <a:xfrm>
            <a:off x="2845054" y="4536750"/>
            <a:ext cx="6501892" cy="523220"/>
          </a:xfrm>
          <a:prstGeom prst="rect">
            <a:avLst/>
          </a:prstGeom>
          <a:noFill/>
        </p:spPr>
        <p:txBody>
          <a:bodyPr wrap="square">
            <a:spAutoFit/>
          </a:bodyPr>
          <a:lstStyle/>
          <a:p>
            <a:pPr algn="ctr"/>
            <a:r>
              <a:rPr lang="en-GB" sz="2800" b="1" dirty="0">
                <a:ea typeface="Calibri" panose="020F0502020204030204" pitchFamily="34" charset="0"/>
              </a:rPr>
              <a:t>better marketing activities ​</a:t>
            </a:r>
            <a:endParaRPr lang="en-GB" sz="2800" b="1" dirty="0"/>
          </a:p>
        </p:txBody>
      </p:sp>
      <p:sp>
        <p:nvSpPr>
          <p:cNvPr id="18" name="Triangle 17">
            <a:extLst>
              <a:ext uri="{FF2B5EF4-FFF2-40B4-BE49-F238E27FC236}">
                <a16:creationId xmlns:a16="http://schemas.microsoft.com/office/drawing/2014/main" id="{49DB66A4-ACBC-064C-B688-8F3ECA4A50B1}"/>
              </a:ext>
            </a:extLst>
          </p:cNvPr>
          <p:cNvSpPr/>
          <p:nvPr/>
        </p:nvSpPr>
        <p:spPr>
          <a:xfrm rot="16200000">
            <a:off x="11987741" y="3056388"/>
            <a:ext cx="228599" cy="1799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9" name="Triangle 18">
            <a:extLst>
              <a:ext uri="{FF2B5EF4-FFF2-40B4-BE49-F238E27FC236}">
                <a16:creationId xmlns:a16="http://schemas.microsoft.com/office/drawing/2014/main" id="{F2532327-6FCA-F247-A857-C83D93EFCA6A}"/>
              </a:ext>
            </a:extLst>
          </p:cNvPr>
          <p:cNvSpPr/>
          <p:nvPr/>
        </p:nvSpPr>
        <p:spPr>
          <a:xfrm rot="5400000">
            <a:off x="-27768" y="3056389"/>
            <a:ext cx="228599" cy="1799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213535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97168-271D-5140-8042-6E0456CAE216}"/>
              </a:ext>
            </a:extLst>
          </p:cNvPr>
          <p:cNvSpPr>
            <a:spLocks noGrp="1"/>
          </p:cNvSpPr>
          <p:nvPr>
            <p:ph type="title"/>
          </p:nvPr>
        </p:nvSpPr>
        <p:spPr>
          <a:xfrm>
            <a:off x="55698" y="2049433"/>
            <a:ext cx="6230038" cy="3136339"/>
          </a:xfrm>
        </p:spPr>
        <p:txBody>
          <a:bodyPr/>
          <a:lstStyle/>
          <a:p>
            <a:pPr>
              <a:lnSpc>
                <a:spcPct val="65000"/>
              </a:lnSpc>
            </a:pPr>
            <a:r>
              <a:rPr lang="en-US"/>
              <a:t>Thank</a:t>
            </a:r>
            <a:br>
              <a:rPr lang="en-US"/>
            </a:br>
            <a:r>
              <a:rPr lang="en-US"/>
              <a:t>you</a:t>
            </a:r>
          </a:p>
        </p:txBody>
      </p:sp>
      <p:sp>
        <p:nvSpPr>
          <p:cNvPr id="3" name="Text Placeholder 5">
            <a:extLst>
              <a:ext uri="{FF2B5EF4-FFF2-40B4-BE49-F238E27FC236}">
                <a16:creationId xmlns:a16="http://schemas.microsoft.com/office/drawing/2014/main" id="{85754812-4002-CA43-A618-A8D32BD73821}"/>
              </a:ext>
            </a:extLst>
          </p:cNvPr>
          <p:cNvSpPr txBox="1">
            <a:spLocks/>
          </p:cNvSpPr>
          <p:nvPr/>
        </p:nvSpPr>
        <p:spPr>
          <a:xfrm>
            <a:off x="635031" y="622149"/>
            <a:ext cx="5650705" cy="725640"/>
          </a:xfrm>
          <a:prstGeom prst="rect">
            <a:avLst/>
          </a:prstGeom>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200" b="0"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1600" kern="1200">
                <a:solidFill>
                  <a:schemeClr val="tx1"/>
                </a:solidFill>
                <a:latin typeface="+mn-lt"/>
                <a:ea typeface="+mn-ea"/>
                <a:cs typeface="+mn-cs"/>
              </a:defRPr>
            </a:lvl2pPr>
            <a:lvl3pPr marL="0" indent="0" algn="l" defTabSz="914400" rtl="0" eaLnBrk="1" latinLnBrk="0" hangingPunct="1">
              <a:lnSpc>
                <a:spcPct val="100000"/>
              </a:lnSpc>
              <a:spcBef>
                <a:spcPts val="600"/>
              </a:spcBef>
              <a:spcAft>
                <a:spcPts val="0"/>
              </a:spcAft>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44000" indent="-144000" algn="l" defTabSz="914400" rtl="0" eaLnBrk="1" latinLnBrk="0" hangingPunct="1">
              <a:lnSpc>
                <a:spcPct val="90000"/>
              </a:lnSpc>
              <a:spcBef>
                <a:spcPts val="600"/>
              </a:spcBef>
              <a:spcAft>
                <a:spcPts val="600"/>
              </a:spcAft>
              <a:buFont typeface="Arial" panose="020B0604020202020204" pitchFamily="34" charset="0"/>
              <a:buChar char="•"/>
              <a:defRPr sz="12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0"/>
              </a:spcAft>
            </a:pPr>
            <a:r>
              <a:rPr lang="en-US" sz="1600">
                <a:solidFill>
                  <a:schemeClr val="bg1"/>
                </a:solidFill>
              </a:rPr>
              <a:t>For more information go to business.yougov.com</a:t>
            </a:r>
          </a:p>
          <a:p>
            <a:pPr>
              <a:lnSpc>
                <a:spcPct val="120000"/>
              </a:lnSpc>
              <a:spcBef>
                <a:spcPts val="0"/>
              </a:spcBef>
              <a:spcAft>
                <a:spcPts val="0"/>
              </a:spcAft>
            </a:pPr>
            <a:r>
              <a:rPr lang="en-US" sz="1600">
                <a:solidFill>
                  <a:schemeClr val="bg1"/>
                </a:solidFill>
              </a:rPr>
              <a:t>Or contact xxx.xxxxxx@yougov.com</a:t>
            </a:r>
          </a:p>
        </p:txBody>
      </p:sp>
    </p:spTree>
    <p:extLst>
      <p:ext uri="{BB962C8B-B14F-4D97-AF65-F5344CB8AC3E}">
        <p14:creationId xmlns:p14="http://schemas.microsoft.com/office/powerpoint/2010/main" val="3671284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9FB8C-2D0B-AB41-B151-D54988D47A9B}"/>
              </a:ext>
            </a:extLst>
          </p:cNvPr>
          <p:cNvSpPr>
            <a:spLocks noGrp="1"/>
          </p:cNvSpPr>
          <p:nvPr>
            <p:ph type="title"/>
          </p:nvPr>
        </p:nvSpPr>
        <p:spPr>
          <a:xfrm>
            <a:off x="517525" y="850302"/>
            <a:ext cx="10515599" cy="443198"/>
          </a:xfrm>
        </p:spPr>
        <p:txBody>
          <a:bodyPr/>
          <a:lstStyle/>
          <a:p>
            <a:r>
              <a:rPr lang="en-GB"/>
              <a:t>A few of our clients</a:t>
            </a:r>
            <a:endParaRPr lang="en-US"/>
          </a:p>
        </p:txBody>
      </p:sp>
      <p:sp>
        <p:nvSpPr>
          <p:cNvPr id="3" name="Slide Number Placeholder 2">
            <a:extLst>
              <a:ext uri="{FF2B5EF4-FFF2-40B4-BE49-F238E27FC236}">
                <a16:creationId xmlns:a16="http://schemas.microsoft.com/office/drawing/2014/main" id="{94103E71-250F-FC4A-89FA-5A46E50F9E9C}"/>
              </a:ext>
            </a:extLst>
          </p:cNvPr>
          <p:cNvSpPr>
            <a:spLocks noGrp="1"/>
          </p:cNvSpPr>
          <p:nvPr>
            <p:ph type="sldNum" sz="quarter" idx="10"/>
          </p:nvPr>
        </p:nvSpPr>
        <p:spPr>
          <a:xfrm>
            <a:off x="10887075" y="6343650"/>
            <a:ext cx="784225" cy="153888"/>
          </a:xfrm>
        </p:spPr>
        <p:txBody>
          <a:bodyPr/>
          <a:lstStyle/>
          <a:p>
            <a:fld id="{0F1B0725-83C4-8846-B9A2-02F6B1816295}" type="slidenum">
              <a:rPr lang="en-US" smtClean="0"/>
              <a:pPr/>
              <a:t>3</a:t>
            </a:fld>
            <a:endParaRPr lang="en-US"/>
          </a:p>
        </p:txBody>
      </p:sp>
      <p:sp>
        <p:nvSpPr>
          <p:cNvPr id="9" name="Text Placeholder 8">
            <a:extLst>
              <a:ext uri="{FF2B5EF4-FFF2-40B4-BE49-F238E27FC236}">
                <a16:creationId xmlns:a16="http://schemas.microsoft.com/office/drawing/2014/main" id="{7A121EEB-E19D-3F42-A089-B4E71ED8535F}"/>
              </a:ext>
            </a:extLst>
          </p:cNvPr>
          <p:cNvSpPr>
            <a:spLocks noGrp="1"/>
          </p:cNvSpPr>
          <p:nvPr>
            <p:ph type="body" sz="quarter" idx="11"/>
          </p:nvPr>
        </p:nvSpPr>
        <p:spPr>
          <a:xfrm>
            <a:off x="517525" y="391007"/>
            <a:ext cx="3252787" cy="156133"/>
          </a:xfrm>
        </p:spPr>
        <p:txBody>
          <a:bodyPr/>
          <a:lstStyle/>
          <a:p>
            <a:r>
              <a:rPr lang="en-GB"/>
              <a:t>OUR SUCCESS STORIES	</a:t>
            </a:r>
            <a:endParaRPr lang="en-US"/>
          </a:p>
        </p:txBody>
      </p:sp>
      <p:cxnSp>
        <p:nvCxnSpPr>
          <p:cNvPr id="12" name="Straight Connector 11">
            <a:extLst>
              <a:ext uri="{FF2B5EF4-FFF2-40B4-BE49-F238E27FC236}">
                <a16:creationId xmlns:a16="http://schemas.microsoft.com/office/drawing/2014/main" id="{5491E538-3F2A-3244-AFE7-F7B5F3CEB532}"/>
              </a:ext>
            </a:extLst>
          </p:cNvPr>
          <p:cNvCxnSpPr>
            <a:cxnSpLocks/>
          </p:cNvCxnSpPr>
          <p:nvPr/>
        </p:nvCxnSpPr>
        <p:spPr>
          <a:xfrm>
            <a:off x="1078437" y="3078330"/>
            <a:ext cx="10090857"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0146AA8-5010-4ECE-92AC-762E5E8E684C}"/>
              </a:ext>
            </a:extLst>
          </p:cNvPr>
          <p:cNvSpPr txBox="1">
            <a:spLocks/>
          </p:cNvSpPr>
          <p:nvPr/>
        </p:nvSpPr>
        <p:spPr>
          <a:xfrm>
            <a:off x="517525" y="391007"/>
            <a:ext cx="2651937" cy="739690"/>
          </a:xfrm>
          <a:prstGeom prst="rect">
            <a:avLst/>
          </a:prstGeom>
        </p:spPr>
        <p:txBody>
          <a:bodyPr vert="horz" wrap="square" lIns="0" tIns="0" rIns="0" bIns="0" rtlCol="0" anchor="t">
            <a:sp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atin typeface="Arial"/>
              <a:cs typeface="Arial"/>
            </a:endParaRPr>
          </a:p>
          <a:p>
            <a:endParaRPr lang="en-GB">
              <a:latin typeface="Arial"/>
              <a:cs typeface="Arial"/>
            </a:endParaRPr>
          </a:p>
        </p:txBody>
      </p:sp>
      <p:grpSp>
        <p:nvGrpSpPr>
          <p:cNvPr id="5" name="Group 4">
            <a:extLst>
              <a:ext uri="{FF2B5EF4-FFF2-40B4-BE49-F238E27FC236}">
                <a16:creationId xmlns:a16="http://schemas.microsoft.com/office/drawing/2014/main" id="{E3C3921E-EC40-5E41-BCA0-C67BEFE8B62E}"/>
              </a:ext>
            </a:extLst>
          </p:cNvPr>
          <p:cNvGrpSpPr/>
          <p:nvPr/>
        </p:nvGrpSpPr>
        <p:grpSpPr>
          <a:xfrm>
            <a:off x="1858357" y="2163777"/>
            <a:ext cx="8475285" cy="3389831"/>
            <a:chOff x="803373" y="1747313"/>
            <a:chExt cx="10541853" cy="4216389"/>
          </a:xfrm>
        </p:grpSpPr>
        <p:pic>
          <p:nvPicPr>
            <p:cNvPr id="7" name="Picture 6" descr="Shape&#10;&#10;Description automatically generated with low confidence">
              <a:extLst>
                <a:ext uri="{FF2B5EF4-FFF2-40B4-BE49-F238E27FC236}">
                  <a16:creationId xmlns:a16="http://schemas.microsoft.com/office/drawing/2014/main" id="{C9FB6E45-4460-2542-B03F-6DA4FE9790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3373" y="5030329"/>
              <a:ext cx="2186558" cy="638885"/>
            </a:xfrm>
            <a:prstGeom prst="rect">
              <a:avLst/>
            </a:prstGeom>
          </p:spPr>
        </p:pic>
        <p:pic>
          <p:nvPicPr>
            <p:cNvPr id="11" name="Picture 10" descr="Logo, icon&#10;&#10;Description automatically generated with medium confidence">
              <a:extLst>
                <a:ext uri="{FF2B5EF4-FFF2-40B4-BE49-F238E27FC236}">
                  <a16:creationId xmlns:a16="http://schemas.microsoft.com/office/drawing/2014/main" id="{D7091FB6-9B89-F940-88AC-C03A512E7D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2196" y="3554615"/>
              <a:ext cx="2022654" cy="408168"/>
            </a:xfrm>
            <a:prstGeom prst="rect">
              <a:avLst/>
            </a:prstGeom>
          </p:spPr>
        </p:pic>
        <p:pic>
          <p:nvPicPr>
            <p:cNvPr id="15" name="Picture 14" descr="Logo, company name&#10;&#10;Description automatically generated">
              <a:extLst>
                <a:ext uri="{FF2B5EF4-FFF2-40B4-BE49-F238E27FC236}">
                  <a16:creationId xmlns:a16="http://schemas.microsoft.com/office/drawing/2014/main" id="{63287727-6D84-BD41-979C-A72B138198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94016" y="2005028"/>
              <a:ext cx="3676677" cy="403677"/>
            </a:xfrm>
            <a:prstGeom prst="rect">
              <a:avLst/>
            </a:prstGeom>
          </p:spPr>
        </p:pic>
        <p:pic>
          <p:nvPicPr>
            <p:cNvPr id="20" name="Picture 19" descr="Icon&#10;&#10;Description automatically generated">
              <a:extLst>
                <a:ext uri="{FF2B5EF4-FFF2-40B4-BE49-F238E27FC236}">
                  <a16:creationId xmlns:a16="http://schemas.microsoft.com/office/drawing/2014/main" id="{651037D6-B9A6-E44F-9E01-36BA1F6056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03139" y="1951125"/>
              <a:ext cx="2183161" cy="511484"/>
            </a:xfrm>
            <a:prstGeom prst="rect">
              <a:avLst/>
            </a:prstGeom>
          </p:spPr>
        </p:pic>
        <p:pic>
          <p:nvPicPr>
            <p:cNvPr id="54" name="Picture 53" descr="Icon&#10;&#10;Description automatically generated">
              <a:extLst>
                <a:ext uri="{FF2B5EF4-FFF2-40B4-BE49-F238E27FC236}">
                  <a16:creationId xmlns:a16="http://schemas.microsoft.com/office/drawing/2014/main" id="{0323900B-D282-8143-9184-5CD112000A8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388446" y="3335264"/>
              <a:ext cx="760910" cy="810705"/>
            </a:xfrm>
            <a:prstGeom prst="rect">
              <a:avLst/>
            </a:prstGeom>
          </p:spPr>
        </p:pic>
        <p:pic>
          <p:nvPicPr>
            <p:cNvPr id="56" name="Picture 55" descr="A picture containing icon&#10;&#10;Description automatically generated">
              <a:extLst>
                <a:ext uri="{FF2B5EF4-FFF2-40B4-BE49-F238E27FC236}">
                  <a16:creationId xmlns:a16="http://schemas.microsoft.com/office/drawing/2014/main" id="{92E03057-E5C3-0C48-A332-43C600902BC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83645" y="5106950"/>
              <a:ext cx="2932597" cy="517787"/>
            </a:xfrm>
            <a:prstGeom prst="rect">
              <a:avLst/>
            </a:prstGeom>
          </p:spPr>
        </p:pic>
        <p:pic>
          <p:nvPicPr>
            <p:cNvPr id="58" name="Picture 57" descr="Logo, company name&#10;&#10;Description automatically generated">
              <a:extLst>
                <a:ext uri="{FF2B5EF4-FFF2-40B4-BE49-F238E27FC236}">
                  <a16:creationId xmlns:a16="http://schemas.microsoft.com/office/drawing/2014/main" id="{869DFB59-E0B5-1D45-9CAF-3BA995B2E9B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317188" y="4767984"/>
              <a:ext cx="1028038" cy="1195718"/>
            </a:xfrm>
            <a:prstGeom prst="rect">
              <a:avLst/>
            </a:prstGeom>
          </p:spPr>
        </p:pic>
        <p:pic>
          <p:nvPicPr>
            <p:cNvPr id="6" name="Picture 5">
              <a:extLst>
                <a:ext uri="{FF2B5EF4-FFF2-40B4-BE49-F238E27FC236}">
                  <a16:creationId xmlns:a16="http://schemas.microsoft.com/office/drawing/2014/main" id="{CB896BD1-49EF-2640-9FB0-F25604A188C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78005" y="4906708"/>
              <a:ext cx="1045469" cy="918270"/>
            </a:xfrm>
            <a:prstGeom prst="rect">
              <a:avLst/>
            </a:prstGeom>
          </p:spPr>
        </p:pic>
        <p:pic>
          <p:nvPicPr>
            <p:cNvPr id="8" name="Picture 7">
              <a:extLst>
                <a:ext uri="{FF2B5EF4-FFF2-40B4-BE49-F238E27FC236}">
                  <a16:creationId xmlns:a16="http://schemas.microsoft.com/office/drawing/2014/main" id="{819186B8-11B0-2E40-8810-67473D9C218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70413" y="3587910"/>
              <a:ext cx="2237544" cy="411503"/>
            </a:xfrm>
            <a:prstGeom prst="rect">
              <a:avLst/>
            </a:prstGeom>
          </p:spPr>
        </p:pic>
        <p:pic>
          <p:nvPicPr>
            <p:cNvPr id="10" name="Picture 9">
              <a:extLst>
                <a:ext uri="{FF2B5EF4-FFF2-40B4-BE49-F238E27FC236}">
                  <a16:creationId xmlns:a16="http://schemas.microsoft.com/office/drawing/2014/main" id="{FEA06B2F-A6AB-F14E-992C-C4189087DC9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03373" y="3420528"/>
              <a:ext cx="2658197" cy="688801"/>
            </a:xfrm>
            <a:prstGeom prst="rect">
              <a:avLst/>
            </a:prstGeom>
          </p:spPr>
        </p:pic>
        <p:pic>
          <p:nvPicPr>
            <p:cNvPr id="14" name="Picture 13">
              <a:extLst>
                <a:ext uri="{FF2B5EF4-FFF2-40B4-BE49-F238E27FC236}">
                  <a16:creationId xmlns:a16="http://schemas.microsoft.com/office/drawing/2014/main" id="{A3F1200C-470B-3A4F-8151-2991670945A1}"/>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831978" y="1747313"/>
              <a:ext cx="2656831" cy="969578"/>
            </a:xfrm>
            <a:prstGeom prst="rect">
              <a:avLst/>
            </a:prstGeom>
          </p:spPr>
        </p:pic>
      </p:grpSp>
      <p:cxnSp>
        <p:nvCxnSpPr>
          <p:cNvPr id="22" name="Straight Connector 21">
            <a:extLst>
              <a:ext uri="{FF2B5EF4-FFF2-40B4-BE49-F238E27FC236}">
                <a16:creationId xmlns:a16="http://schemas.microsoft.com/office/drawing/2014/main" id="{225ED6D5-5509-6445-85CE-D045BEC84C14}"/>
              </a:ext>
            </a:extLst>
          </p:cNvPr>
          <p:cNvCxnSpPr>
            <a:cxnSpLocks/>
          </p:cNvCxnSpPr>
          <p:nvPr/>
        </p:nvCxnSpPr>
        <p:spPr>
          <a:xfrm>
            <a:off x="1078437" y="4466863"/>
            <a:ext cx="10090857"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19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17C42F-D5A7-084C-A868-D80DD1E2E7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8" name="Rectangle 17">
            <a:extLst>
              <a:ext uri="{FF2B5EF4-FFF2-40B4-BE49-F238E27FC236}">
                <a16:creationId xmlns:a16="http://schemas.microsoft.com/office/drawing/2014/main" id="{018DC3C2-5244-A440-8B18-530138487AC7}"/>
              </a:ext>
            </a:extLst>
          </p:cNvPr>
          <p:cNvSpPr/>
          <p:nvPr/>
        </p:nvSpPr>
        <p:spPr>
          <a:xfrm>
            <a:off x="6199632" y="996696"/>
            <a:ext cx="4846320" cy="4352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BE7E7E7-78B9-DC4D-B0F0-7685C9C5F3BF}"/>
              </a:ext>
            </a:extLst>
          </p:cNvPr>
          <p:cNvSpPr>
            <a:spLocks noGrp="1"/>
          </p:cNvSpPr>
          <p:nvPr>
            <p:ph type="title"/>
          </p:nvPr>
        </p:nvSpPr>
        <p:spPr>
          <a:xfrm>
            <a:off x="6661344" y="1733292"/>
            <a:ext cx="4225731" cy="2873250"/>
          </a:xfrm>
        </p:spPr>
        <p:txBody>
          <a:bodyPr anchor="ctr"/>
          <a:lstStyle/>
          <a:p>
            <a:pPr>
              <a:lnSpc>
                <a:spcPct val="100000"/>
              </a:lnSpc>
            </a:pPr>
            <a:r>
              <a:rPr lang="en-GB" sz="3600" b="0" spc="-50">
                <a:solidFill>
                  <a:schemeClr val="tx1"/>
                </a:solidFill>
                <a:latin typeface="Arial" panose="020B0604020202020204" pitchFamily="34" charset="0"/>
                <a:ea typeface="Calibri" panose="020F0502020204030204" pitchFamily="34" charset="0"/>
                <a:cs typeface="Arial" panose="020B0604020202020204" pitchFamily="34" charset="0"/>
              </a:rPr>
              <a:t>Get the richest and </a:t>
            </a:r>
            <a:r>
              <a:rPr lang="en-GB" sz="3600" spc="-50">
                <a:solidFill>
                  <a:schemeClr val="tx1"/>
                </a:solidFill>
                <a:latin typeface="Arial" panose="020B0604020202020204" pitchFamily="34" charset="0"/>
                <a:ea typeface="Calibri" panose="020F0502020204030204" pitchFamily="34" charset="0"/>
                <a:cs typeface="Arial" panose="020B0604020202020204" pitchFamily="34" charset="0"/>
              </a:rPr>
              <a:t>most complete understanding </a:t>
            </a:r>
            <a:br>
              <a:rPr lang="en-GB" sz="3600" spc="-50">
                <a:solidFill>
                  <a:schemeClr val="tx1"/>
                </a:solidFill>
                <a:latin typeface="Arial" panose="020B0604020202020204" pitchFamily="34" charset="0"/>
                <a:ea typeface="Calibri" panose="020F0502020204030204" pitchFamily="34" charset="0"/>
                <a:cs typeface="Arial" panose="020B0604020202020204" pitchFamily="34" charset="0"/>
              </a:rPr>
            </a:br>
            <a:r>
              <a:rPr lang="en-GB" sz="3600" b="0" spc="-50">
                <a:solidFill>
                  <a:schemeClr val="tx1"/>
                </a:solidFill>
                <a:latin typeface="Arial" panose="020B0604020202020204" pitchFamily="34" charset="0"/>
                <a:ea typeface="Calibri" panose="020F0502020204030204" pitchFamily="34" charset="0"/>
                <a:cs typeface="Arial" panose="020B0604020202020204" pitchFamily="34" charset="0"/>
              </a:rPr>
              <a:t>of your customers’ </a:t>
            </a:r>
            <a:br>
              <a:rPr lang="en-GB" sz="3600" b="0" spc="-50">
                <a:solidFill>
                  <a:schemeClr val="tx1"/>
                </a:solidFill>
                <a:latin typeface="Arial" panose="020B0604020202020204" pitchFamily="34" charset="0"/>
                <a:ea typeface="Calibri" panose="020F0502020204030204" pitchFamily="34" charset="0"/>
                <a:cs typeface="Arial" panose="020B0604020202020204" pitchFamily="34" charset="0"/>
              </a:rPr>
            </a:br>
            <a:r>
              <a:rPr lang="en-GB" sz="3600" b="0" spc="-50">
                <a:solidFill>
                  <a:schemeClr val="tx1"/>
                </a:solidFill>
                <a:latin typeface="Arial" panose="020B0604020202020204" pitchFamily="34" charset="0"/>
                <a:ea typeface="Calibri" panose="020F0502020204030204" pitchFamily="34" charset="0"/>
                <a:cs typeface="Arial" panose="020B0604020202020204" pitchFamily="34" charset="0"/>
              </a:rPr>
              <a:t>complex lives</a:t>
            </a:r>
            <a:endParaRPr lang="en-GB" sz="3600" b="0">
              <a:solidFill>
                <a:schemeClr val="tx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BF8AAA4-365F-8743-9B02-850C3EE23A1E}"/>
              </a:ext>
            </a:extLst>
          </p:cNvPr>
          <p:cNvSpPr>
            <a:spLocks noGrp="1"/>
          </p:cNvSpPr>
          <p:nvPr>
            <p:ph type="body" sz="quarter" idx="11"/>
          </p:nvPr>
        </p:nvSpPr>
        <p:spPr/>
        <p:txBody>
          <a:bodyPr/>
          <a:lstStyle/>
          <a:p>
            <a:r>
              <a:rPr lang="en-GB">
                <a:latin typeface="Arial"/>
                <a:cs typeface="Arial"/>
              </a:rPr>
              <a:t>HOW WE CAN HELP</a:t>
            </a:r>
          </a:p>
        </p:txBody>
      </p:sp>
      <p:sp>
        <p:nvSpPr>
          <p:cNvPr id="20" name="Triangle 19">
            <a:extLst>
              <a:ext uri="{FF2B5EF4-FFF2-40B4-BE49-F238E27FC236}">
                <a16:creationId xmlns:a16="http://schemas.microsoft.com/office/drawing/2014/main" id="{4C15B3FA-312E-9C4D-A247-730572B1E203}"/>
              </a:ext>
            </a:extLst>
          </p:cNvPr>
          <p:cNvSpPr/>
          <p:nvPr/>
        </p:nvSpPr>
        <p:spPr>
          <a:xfrm rot="16200000">
            <a:off x="6001467" y="3079955"/>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1" name="Slide Number Placeholder 2">
            <a:extLst>
              <a:ext uri="{FF2B5EF4-FFF2-40B4-BE49-F238E27FC236}">
                <a16:creationId xmlns:a16="http://schemas.microsoft.com/office/drawing/2014/main" id="{1F9DCB13-5BB7-5C49-846D-9C4430B2A177}"/>
              </a:ext>
            </a:extLst>
          </p:cNvPr>
          <p:cNvSpPr txBox="1">
            <a:spLocks/>
          </p:cNvSpPr>
          <p:nvPr/>
        </p:nvSpPr>
        <p:spPr>
          <a:xfrm>
            <a:off x="10887075" y="6343650"/>
            <a:ext cx="784225" cy="153888"/>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1B0725-83C4-8846-B9A2-02F6B1816295}" type="slidenum">
              <a:rPr lang="en-US" smtClean="0"/>
              <a:pPr/>
              <a:t>4</a:t>
            </a:fld>
            <a:endParaRPr lang="en-US"/>
          </a:p>
        </p:txBody>
      </p:sp>
      <p:sp>
        <p:nvSpPr>
          <p:cNvPr id="22" name="Freeform 1">
            <a:extLst>
              <a:ext uri="{FF2B5EF4-FFF2-40B4-BE49-F238E27FC236}">
                <a16:creationId xmlns:a16="http://schemas.microsoft.com/office/drawing/2014/main" id="{23AFCC42-C7C2-314B-8E0D-EE505A006A5C}"/>
              </a:ext>
            </a:extLst>
          </p:cNvPr>
          <p:cNvSpPr>
            <a:spLocks noChangeArrowheads="1"/>
          </p:cNvSpPr>
          <p:nvPr/>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noProof="0"/>
          </a:p>
        </p:txBody>
      </p:sp>
    </p:spTree>
    <p:extLst>
      <p:ext uri="{BB962C8B-B14F-4D97-AF65-F5344CB8AC3E}">
        <p14:creationId xmlns:p14="http://schemas.microsoft.com/office/powerpoint/2010/main" val="250526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8DB2B1-9F83-514D-BA4F-05E3A2F8292F}"/>
              </a:ext>
            </a:extLst>
          </p:cNvPr>
          <p:cNvSpPr>
            <a:spLocks noGrp="1"/>
          </p:cNvSpPr>
          <p:nvPr>
            <p:ph type="title"/>
          </p:nvPr>
        </p:nvSpPr>
        <p:spPr>
          <a:xfrm>
            <a:off x="1462088" y="1453993"/>
            <a:ext cx="9267825" cy="1288814"/>
          </a:xfrm>
        </p:spPr>
        <p:txBody>
          <a:bodyPr/>
          <a:lstStyle/>
          <a:p>
            <a:pPr>
              <a:lnSpc>
                <a:spcPct val="120000"/>
              </a:lnSpc>
            </a:pPr>
            <a:r>
              <a:rPr lang="en-GB" sz="2400" b="0" spc="0">
                <a:latin typeface="Arial" panose="020B0604020202020204" pitchFamily="34" charset="0"/>
                <a:ea typeface="Calibri" panose="020F0502020204030204" pitchFamily="34" charset="0"/>
                <a:cs typeface="Arial" panose="020B0604020202020204" pitchFamily="34" charset="0"/>
              </a:rPr>
              <a:t>We have been building an ever-growing source </a:t>
            </a:r>
            <a:br>
              <a:rPr lang="en-GB" sz="2400" b="0" spc="0">
                <a:latin typeface="Arial" panose="020B0604020202020204" pitchFamily="34" charset="0"/>
                <a:ea typeface="Calibri" panose="020F0502020204030204" pitchFamily="34" charset="0"/>
                <a:cs typeface="Arial" panose="020B0604020202020204" pitchFamily="34" charset="0"/>
              </a:rPr>
            </a:br>
            <a:r>
              <a:rPr lang="en-GB" sz="2400" b="0" spc="0">
                <a:latin typeface="Arial" panose="020B0604020202020204" pitchFamily="34" charset="0"/>
                <a:ea typeface="Calibri" panose="020F0502020204030204" pitchFamily="34" charset="0"/>
                <a:cs typeface="Arial" panose="020B0604020202020204" pitchFamily="34" charset="0"/>
              </a:rPr>
              <a:t>of connected consumer data for the past twenty years. </a:t>
            </a:r>
            <a:br>
              <a:rPr lang="en-GB" sz="2400" b="0" spc="0">
                <a:latin typeface="Arial" panose="020B0604020202020204" pitchFamily="34" charset="0"/>
                <a:ea typeface="Calibri" panose="020F0502020204030204" pitchFamily="34" charset="0"/>
                <a:cs typeface="Arial" panose="020B0604020202020204" pitchFamily="34" charset="0"/>
              </a:rPr>
            </a:br>
            <a:r>
              <a:rPr lang="en-GB" sz="2400" b="0" spc="0">
                <a:latin typeface="Arial" panose="020B0604020202020204" pitchFamily="34" charset="0"/>
                <a:ea typeface="Calibri" panose="020F0502020204030204" pitchFamily="34" charset="0"/>
                <a:cs typeface="Arial" panose="020B0604020202020204" pitchFamily="34" charset="0"/>
              </a:rPr>
              <a:t>We call it…</a:t>
            </a:r>
            <a:endParaRPr lang="en-US" sz="2400" b="0" spc="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94103E71-250F-FC4A-89FA-5A46E50F9E9C}"/>
              </a:ext>
            </a:extLst>
          </p:cNvPr>
          <p:cNvSpPr>
            <a:spLocks noGrp="1"/>
          </p:cNvSpPr>
          <p:nvPr>
            <p:ph type="sldNum" sz="quarter" idx="10"/>
          </p:nvPr>
        </p:nvSpPr>
        <p:spPr/>
        <p:txBody>
          <a:bodyPr/>
          <a:lstStyle/>
          <a:p>
            <a:fld id="{0F1B0725-83C4-8846-B9A2-02F6B1816295}" type="slidenum">
              <a:rPr lang="en-US" smtClean="0"/>
              <a:pPr/>
              <a:t>5</a:t>
            </a:fld>
            <a:endParaRPr lang="en-US"/>
          </a:p>
        </p:txBody>
      </p:sp>
      <p:sp>
        <p:nvSpPr>
          <p:cNvPr id="10" name="Title 1">
            <a:extLst>
              <a:ext uri="{FF2B5EF4-FFF2-40B4-BE49-F238E27FC236}">
                <a16:creationId xmlns:a16="http://schemas.microsoft.com/office/drawing/2014/main" id="{F91A7185-AA1D-624A-957F-CFB746BD3ED8}"/>
              </a:ext>
            </a:extLst>
          </p:cNvPr>
          <p:cNvSpPr txBox="1">
            <a:spLocks/>
          </p:cNvSpPr>
          <p:nvPr/>
        </p:nvSpPr>
        <p:spPr>
          <a:xfrm>
            <a:off x="0" y="2939809"/>
            <a:ext cx="12192000" cy="1661993"/>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8000" b="1" i="0" kern="1200" spc="-200" baseline="0">
                <a:solidFill>
                  <a:schemeClr val="bg1"/>
                </a:solidFill>
                <a:latin typeface="Arial Black" panose="020B0604020202020204" pitchFamily="34" charset="0"/>
                <a:ea typeface="+mj-ea"/>
                <a:cs typeface="Arial Black" panose="020B0604020202020204" pitchFamily="34" charset="0"/>
              </a:defRPr>
            </a:lvl1pPr>
          </a:lstStyle>
          <a:p>
            <a:r>
              <a:rPr lang="en-GB" sz="12000" spc="-300" dirty="0">
                <a:ea typeface="Calibri" panose="020F0502020204030204" pitchFamily="34" charset="0"/>
              </a:rPr>
              <a:t>living da</a:t>
            </a:r>
            <a:r>
              <a:rPr lang="en-GB" sz="12000" spc="-150" dirty="0">
                <a:ea typeface="Calibri" panose="020F0502020204030204" pitchFamily="34" charset="0"/>
              </a:rPr>
              <a:t>t</a:t>
            </a:r>
            <a:r>
              <a:rPr lang="en-GB" sz="12000" spc="-300" dirty="0">
                <a:ea typeface="Calibri" panose="020F0502020204030204" pitchFamily="34" charset="0"/>
              </a:rPr>
              <a:t>a​</a:t>
            </a:r>
            <a:endParaRPr lang="en-US" sz="12000" spc="-300" dirty="0"/>
          </a:p>
        </p:txBody>
      </p:sp>
      <p:sp>
        <p:nvSpPr>
          <p:cNvPr id="13" name="Text Placeholder 2">
            <a:extLst>
              <a:ext uri="{FF2B5EF4-FFF2-40B4-BE49-F238E27FC236}">
                <a16:creationId xmlns:a16="http://schemas.microsoft.com/office/drawing/2014/main" id="{7CD90639-95B4-1543-9648-261E185EF8DC}"/>
              </a:ext>
            </a:extLst>
          </p:cNvPr>
          <p:cNvSpPr txBox="1">
            <a:spLocks/>
          </p:cNvSpPr>
          <p:nvPr/>
        </p:nvSpPr>
        <p:spPr>
          <a:xfrm>
            <a:off x="517525" y="391007"/>
            <a:ext cx="3088800" cy="156133"/>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000" b="0" i="0" kern="1200" cap="all" spc="3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rial"/>
                <a:cs typeface="Arial"/>
              </a:rPr>
              <a:t>WHAT MAKES US DIFFERENT</a:t>
            </a:r>
          </a:p>
        </p:txBody>
      </p:sp>
    </p:spTree>
    <p:extLst>
      <p:ext uri="{BB962C8B-B14F-4D97-AF65-F5344CB8AC3E}">
        <p14:creationId xmlns:p14="http://schemas.microsoft.com/office/powerpoint/2010/main" val="1235823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103E71-250F-FC4A-89FA-5A46E50F9E9C}"/>
              </a:ext>
            </a:extLst>
          </p:cNvPr>
          <p:cNvSpPr>
            <a:spLocks noGrp="1"/>
          </p:cNvSpPr>
          <p:nvPr>
            <p:ph type="sldNum" sz="quarter" idx="10"/>
          </p:nvPr>
        </p:nvSpPr>
        <p:spPr/>
        <p:txBody>
          <a:bodyPr/>
          <a:lstStyle/>
          <a:p>
            <a:fld id="{0F1B0725-83C4-8846-B9A2-02F6B1816295}" type="slidenum">
              <a:rPr lang="en-US" smtClean="0"/>
              <a:pPr/>
              <a:t>6</a:t>
            </a:fld>
            <a:endParaRPr lang="en-US"/>
          </a:p>
        </p:txBody>
      </p:sp>
      <p:sp>
        <p:nvSpPr>
          <p:cNvPr id="6" name="Title 1">
            <a:extLst>
              <a:ext uri="{FF2B5EF4-FFF2-40B4-BE49-F238E27FC236}">
                <a16:creationId xmlns:a16="http://schemas.microsoft.com/office/drawing/2014/main" id="{65DBD374-5888-314F-85D1-A27BFB95A1E3}"/>
              </a:ext>
            </a:extLst>
          </p:cNvPr>
          <p:cNvSpPr txBox="1">
            <a:spLocks/>
          </p:cNvSpPr>
          <p:nvPr/>
        </p:nvSpPr>
        <p:spPr>
          <a:xfrm>
            <a:off x="517525" y="850302"/>
            <a:ext cx="10515599" cy="443198"/>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3200" b="1" i="0" kern="1200" spc="-20" baseline="0">
                <a:solidFill>
                  <a:schemeClr val="bg1"/>
                </a:solidFill>
                <a:latin typeface="Arial Black" panose="020B0604020202020204" pitchFamily="34" charset="0"/>
                <a:ea typeface="+mj-ea"/>
                <a:cs typeface="Arial Black" panose="020B0604020202020204" pitchFamily="34" charset="0"/>
              </a:defRPr>
            </a:lvl1pPr>
          </a:lstStyle>
          <a:p>
            <a:pPr algn="l"/>
            <a:r>
              <a:rPr lang="en-US" dirty="0"/>
              <a:t>What is living data?</a:t>
            </a:r>
          </a:p>
        </p:txBody>
      </p:sp>
      <p:cxnSp>
        <p:nvCxnSpPr>
          <p:cNvPr id="8" name="Straight Connector 7">
            <a:extLst>
              <a:ext uri="{FF2B5EF4-FFF2-40B4-BE49-F238E27FC236}">
                <a16:creationId xmlns:a16="http://schemas.microsoft.com/office/drawing/2014/main" id="{2F4CF1D0-EBCC-CF46-ACFE-6B70AB32D250}"/>
              </a:ext>
            </a:extLst>
          </p:cNvPr>
          <p:cNvCxnSpPr>
            <a:cxnSpLocks/>
          </p:cNvCxnSpPr>
          <p:nvPr/>
        </p:nvCxnSpPr>
        <p:spPr>
          <a:xfrm>
            <a:off x="517525" y="1446183"/>
            <a:ext cx="116744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80FFA1E4-C8CC-3643-A144-29E7B71290C1}"/>
              </a:ext>
            </a:extLst>
          </p:cNvPr>
          <p:cNvSpPr txBox="1">
            <a:spLocks/>
          </p:cNvSpPr>
          <p:nvPr/>
        </p:nvSpPr>
        <p:spPr>
          <a:xfrm>
            <a:off x="4787063" y="4346718"/>
            <a:ext cx="2643752" cy="1452623"/>
          </a:xfrm>
          <a:prstGeom prst="rect">
            <a:avLst/>
          </a:prstGeom>
        </p:spPr>
        <p:txBody>
          <a:bodyPr rIns="180000"/>
          <a:lstStyle>
            <a:lvl1pPr marL="0" indent="0" algn="l" defTabSz="914400" rtl="0" eaLnBrk="1" latinLnBrk="0" hangingPunct="1">
              <a:lnSpc>
                <a:spcPct val="120000"/>
              </a:lnSpc>
              <a:spcBef>
                <a:spcPts val="600"/>
              </a:spcBef>
              <a:spcAft>
                <a:spcPts val="600"/>
              </a:spcAft>
              <a:buFont typeface="Arial" panose="020B0604020202020204" pitchFamily="34" charset="0"/>
              <a:buNone/>
              <a:defRPr sz="1200" b="0" i="0" kern="1200">
                <a:solidFill>
                  <a:schemeClr val="tx1"/>
                </a:solidFill>
                <a:latin typeface="+mn-lt"/>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pPr>
            <a:r>
              <a:rPr lang="en-US" sz="1400" dirty="0">
                <a:solidFill>
                  <a:schemeClr val="bg1"/>
                </a:solidFill>
              </a:rPr>
              <a:t>An ever-growing data hub of intelligence collected daily on 22m+ registered panelists </a:t>
            </a:r>
            <a:r>
              <a:rPr lang="en-US" sz="1400" b="1" dirty="0">
                <a:solidFill>
                  <a:schemeClr val="bg1"/>
                </a:solidFill>
              </a:rPr>
              <a:t>powering our connected products and platforms</a:t>
            </a:r>
          </a:p>
        </p:txBody>
      </p:sp>
      <p:sp>
        <p:nvSpPr>
          <p:cNvPr id="33" name="Rectangle 32">
            <a:extLst>
              <a:ext uri="{FF2B5EF4-FFF2-40B4-BE49-F238E27FC236}">
                <a16:creationId xmlns:a16="http://schemas.microsoft.com/office/drawing/2014/main" id="{CFE607E1-0E8D-8A44-9029-F918B5277F74}"/>
              </a:ext>
            </a:extLst>
          </p:cNvPr>
          <p:cNvSpPr/>
          <p:nvPr/>
        </p:nvSpPr>
        <p:spPr>
          <a:xfrm>
            <a:off x="432927" y="1690649"/>
            <a:ext cx="1582133" cy="357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Black" panose="020B0604020202020204" pitchFamily="34" charset="0"/>
                <a:cs typeface="Arial Black" panose="020B0604020202020204" pitchFamily="34" charset="0"/>
              </a:rPr>
              <a:t>Input</a:t>
            </a:r>
            <a:endParaRPr lang="en-US" sz="2800" b="1" dirty="0">
              <a:solidFill>
                <a:schemeClr val="bg1"/>
              </a:solidFill>
              <a:latin typeface="Arial Black" panose="020B0604020202020204" pitchFamily="34" charset="0"/>
              <a:cs typeface="Arial Black" panose="020B0604020202020204" pitchFamily="34" charset="0"/>
            </a:endParaRPr>
          </a:p>
        </p:txBody>
      </p:sp>
      <p:sp>
        <p:nvSpPr>
          <p:cNvPr id="34" name="Rectangle 33">
            <a:extLst>
              <a:ext uri="{FF2B5EF4-FFF2-40B4-BE49-F238E27FC236}">
                <a16:creationId xmlns:a16="http://schemas.microsoft.com/office/drawing/2014/main" id="{08DBC686-2AEE-9545-8BFA-B4B2B9D1D743}"/>
              </a:ext>
            </a:extLst>
          </p:cNvPr>
          <p:cNvSpPr/>
          <p:nvPr/>
        </p:nvSpPr>
        <p:spPr>
          <a:xfrm>
            <a:off x="8352164" y="1690649"/>
            <a:ext cx="1582133" cy="357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Black" panose="020B0604020202020204" pitchFamily="34" charset="0"/>
                <a:cs typeface="Arial Black" panose="020B0604020202020204" pitchFamily="34" charset="0"/>
              </a:rPr>
              <a:t>Output</a:t>
            </a:r>
            <a:endParaRPr lang="en-US" sz="2800" b="1" dirty="0">
              <a:solidFill>
                <a:schemeClr val="bg1"/>
              </a:solidFill>
              <a:latin typeface="Arial Black" panose="020B0604020202020204" pitchFamily="34" charset="0"/>
              <a:cs typeface="Arial Black" panose="020B0604020202020204" pitchFamily="34" charset="0"/>
            </a:endParaRPr>
          </a:p>
        </p:txBody>
      </p:sp>
      <p:sp>
        <p:nvSpPr>
          <p:cNvPr id="35" name="TextBox 34">
            <a:extLst>
              <a:ext uri="{FF2B5EF4-FFF2-40B4-BE49-F238E27FC236}">
                <a16:creationId xmlns:a16="http://schemas.microsoft.com/office/drawing/2014/main" id="{381FF77F-C754-144B-B86A-7A9371EB999A}"/>
              </a:ext>
            </a:extLst>
          </p:cNvPr>
          <p:cNvSpPr txBox="1"/>
          <p:nvPr/>
        </p:nvSpPr>
        <p:spPr>
          <a:xfrm>
            <a:off x="4245268" y="2858410"/>
            <a:ext cx="3705898" cy="1432893"/>
          </a:xfrm>
          <a:prstGeom prst="rect">
            <a:avLst/>
          </a:prstGeom>
          <a:noFill/>
        </p:spPr>
        <p:txBody>
          <a:bodyPr wrap="square">
            <a:spAutoFit/>
          </a:bodyPr>
          <a:lstStyle/>
          <a:p>
            <a:pPr algn="ctr">
              <a:lnSpc>
                <a:spcPct val="80000"/>
              </a:lnSpc>
            </a:pPr>
            <a:r>
              <a:rPr lang="en-US" sz="5400" dirty="0">
                <a:solidFill>
                  <a:schemeClr val="bg1"/>
                </a:solidFill>
                <a:latin typeface="Arial Black" panose="020B0604020202020204" pitchFamily="34" charset="0"/>
              </a:rPr>
              <a:t>Living</a:t>
            </a:r>
          </a:p>
          <a:p>
            <a:pPr algn="ctr">
              <a:lnSpc>
                <a:spcPct val="80000"/>
              </a:lnSpc>
            </a:pPr>
            <a:r>
              <a:rPr lang="en-US" sz="5400" dirty="0">
                <a:solidFill>
                  <a:schemeClr val="bg1"/>
                </a:solidFill>
                <a:latin typeface="Arial Black" panose="020B0604020202020204" pitchFamily="34" charset="0"/>
              </a:rPr>
              <a:t>data</a:t>
            </a:r>
            <a:endParaRPr lang="en-GB" sz="5400" dirty="0">
              <a:solidFill>
                <a:schemeClr val="bg1"/>
              </a:solidFill>
            </a:endParaRPr>
          </a:p>
        </p:txBody>
      </p:sp>
      <p:sp>
        <p:nvSpPr>
          <p:cNvPr id="64" name="Freeform 1">
            <a:extLst>
              <a:ext uri="{FF2B5EF4-FFF2-40B4-BE49-F238E27FC236}">
                <a16:creationId xmlns:a16="http://schemas.microsoft.com/office/drawing/2014/main" id="{891B8BD1-1832-E449-B1D9-7D1A8D65FA2A}"/>
              </a:ext>
            </a:extLst>
          </p:cNvPr>
          <p:cNvSpPr>
            <a:spLocks noChangeArrowheads="1"/>
          </p:cNvSpPr>
          <p:nvPr/>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US" noProof="0"/>
          </a:p>
        </p:txBody>
      </p:sp>
      <p:sp>
        <p:nvSpPr>
          <p:cNvPr id="67" name="Text Placeholder 2">
            <a:extLst>
              <a:ext uri="{FF2B5EF4-FFF2-40B4-BE49-F238E27FC236}">
                <a16:creationId xmlns:a16="http://schemas.microsoft.com/office/drawing/2014/main" id="{F7977EC0-8FB0-4947-96C1-88459E21BDEB}"/>
              </a:ext>
            </a:extLst>
          </p:cNvPr>
          <p:cNvSpPr txBox="1">
            <a:spLocks/>
          </p:cNvSpPr>
          <p:nvPr/>
        </p:nvSpPr>
        <p:spPr>
          <a:xfrm>
            <a:off x="517525" y="391007"/>
            <a:ext cx="3088800" cy="156133"/>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000" b="0" i="0" kern="1200" cap="all" spc="3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rial"/>
                <a:cs typeface="Arial"/>
              </a:rPr>
              <a:t>WHAT MAKES US DIFFERENT</a:t>
            </a:r>
          </a:p>
        </p:txBody>
      </p:sp>
      <p:graphicFrame>
        <p:nvGraphicFramePr>
          <p:cNvPr id="10" name="Table 53">
            <a:extLst>
              <a:ext uri="{FF2B5EF4-FFF2-40B4-BE49-F238E27FC236}">
                <a16:creationId xmlns:a16="http://schemas.microsoft.com/office/drawing/2014/main" id="{3277FD3F-11A5-094B-B554-ACBD0980D8F9}"/>
              </a:ext>
            </a:extLst>
          </p:cNvPr>
          <p:cNvGraphicFramePr>
            <a:graphicFrameLocks noGrp="1"/>
          </p:cNvGraphicFramePr>
          <p:nvPr/>
        </p:nvGraphicFramePr>
        <p:xfrm>
          <a:off x="-10510" y="2222145"/>
          <a:ext cx="4261790" cy="3709152"/>
        </p:xfrm>
        <a:graphic>
          <a:graphicData uri="http://schemas.openxmlformats.org/drawingml/2006/table">
            <a:tbl>
              <a:tblPr firstRow="1" bandRow="1">
                <a:tableStyleId>{5C22544A-7EE6-4342-B048-85BDC9FD1C3A}</a:tableStyleId>
              </a:tblPr>
              <a:tblGrid>
                <a:gridCol w="2130895">
                  <a:extLst>
                    <a:ext uri="{9D8B030D-6E8A-4147-A177-3AD203B41FA5}">
                      <a16:colId xmlns:a16="http://schemas.microsoft.com/office/drawing/2014/main" val="3044762298"/>
                    </a:ext>
                  </a:extLst>
                </a:gridCol>
                <a:gridCol w="2130895">
                  <a:extLst>
                    <a:ext uri="{9D8B030D-6E8A-4147-A177-3AD203B41FA5}">
                      <a16:colId xmlns:a16="http://schemas.microsoft.com/office/drawing/2014/main" val="285425358"/>
                    </a:ext>
                  </a:extLst>
                </a:gridCol>
              </a:tblGrid>
              <a:tr h="618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n-lt"/>
                          <a:ea typeface="+mn-ea"/>
                          <a:cs typeface="+mn-cs"/>
                        </a:rPr>
                        <a:t>Loyalty</a:t>
                      </a:r>
                      <a:endParaRPr kumimoji="0" lang="en-US" sz="1800" b="0" i="0" u="none" strike="noStrike" kern="1200" cap="none" spc="0" normalizeH="0" baseline="0" noProof="0">
                        <a:ln>
                          <a:noFill/>
                        </a:ln>
                        <a:solidFill>
                          <a:srgbClr val="FFFFFF"/>
                        </a:solidFill>
                        <a:effectLst/>
                        <a:uLnTx/>
                        <a:uFillTx/>
                        <a:latin typeface="+mn-lt"/>
                        <a:ea typeface="+mn-ea"/>
                        <a:cs typeface="+mn-cs"/>
                      </a:endParaRPr>
                    </a:p>
                  </a:txBody>
                  <a:tcPr marL="50399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n-lt"/>
                          <a:ea typeface="+mn-ea"/>
                          <a:cs typeface="+mn-cs"/>
                        </a:rPr>
                        <a:t>Awareness</a:t>
                      </a:r>
                      <a:endParaRPr lang="en-US"/>
                    </a:p>
                  </a:txBody>
                  <a:tcPr marL="32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41064597"/>
                  </a:ext>
                </a:extLst>
              </a:tr>
              <a:tr h="618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n-lt"/>
                          <a:ea typeface="+mn-ea"/>
                          <a:cs typeface="+mn-cs"/>
                        </a:rPr>
                        <a:t>Streaming data</a:t>
                      </a:r>
                    </a:p>
                  </a:txBody>
                  <a:tcPr marL="50399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n-lt"/>
                          <a:ea typeface="+mn-ea"/>
                          <a:cs typeface="+mn-cs"/>
                        </a:rPr>
                        <a:t>Lifestyle </a:t>
                      </a:r>
                    </a:p>
                  </a:txBody>
                  <a:tcPr marL="32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71299760"/>
                  </a:ext>
                </a:extLst>
              </a:tr>
              <a:tr h="618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n-lt"/>
                          <a:ea typeface="+mn-ea"/>
                          <a:cs typeface="+mn-cs"/>
                        </a:rPr>
                        <a:t>Customer status</a:t>
                      </a:r>
                    </a:p>
                  </a:txBody>
                  <a:tcPr marL="50399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n-lt"/>
                          <a:ea typeface="+mn-ea"/>
                          <a:cs typeface="+mn-cs"/>
                        </a:rPr>
                        <a:t>Media habits</a:t>
                      </a:r>
                      <a:endParaRPr lang="en-US"/>
                    </a:p>
                  </a:txBody>
                  <a:tcPr marL="32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11131275"/>
                  </a:ext>
                </a:extLst>
              </a:tr>
              <a:tr h="618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n-lt"/>
                          <a:ea typeface="+mn-ea"/>
                          <a:cs typeface="+mn-cs"/>
                        </a:rPr>
                        <a:t>Online behavior</a:t>
                      </a:r>
                    </a:p>
                  </a:txBody>
                  <a:tcPr marL="50399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n-lt"/>
                          <a:ea typeface="+mn-ea"/>
                          <a:cs typeface="+mn-cs"/>
                        </a:rPr>
                        <a:t>Financial data</a:t>
                      </a:r>
                    </a:p>
                  </a:txBody>
                  <a:tcPr marL="32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45968985"/>
                  </a:ext>
                </a:extLst>
              </a:tr>
              <a:tr h="618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n-lt"/>
                          <a:ea typeface="+mn-ea"/>
                          <a:cs typeface="+mn-cs"/>
                        </a:rPr>
                        <a:t>Demographics</a:t>
                      </a:r>
                    </a:p>
                  </a:txBody>
                  <a:tcPr marL="50399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n-lt"/>
                          <a:ea typeface="+mn-ea"/>
                          <a:cs typeface="+mn-cs"/>
                        </a:rPr>
                        <a:t>Purchase intent</a:t>
                      </a:r>
                    </a:p>
                  </a:txBody>
                  <a:tcPr marL="32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69074671"/>
                  </a:ext>
                </a:extLst>
              </a:tr>
              <a:tr h="618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n-lt"/>
                          <a:ea typeface="+mn-ea"/>
                          <a:cs typeface="+mn-cs"/>
                        </a:rPr>
                        <a:t>Opinion tracking</a:t>
                      </a:r>
                    </a:p>
                  </a:txBody>
                  <a:tcPr marL="50399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n-lt"/>
                          <a:ea typeface="+mn-ea"/>
                          <a:cs typeface="+mn-cs"/>
                        </a:rPr>
                        <a:t>Polling</a:t>
                      </a:r>
                      <a:endParaRPr kumimoji="0" lang="en-US" sz="1800" b="0" i="0" u="none" strike="noStrike" kern="1200" cap="none" spc="0" normalizeH="0" baseline="0" noProof="0">
                        <a:ln>
                          <a:noFill/>
                        </a:ln>
                        <a:solidFill>
                          <a:srgbClr val="FFFFFF"/>
                        </a:solidFill>
                        <a:effectLst/>
                        <a:uLnTx/>
                        <a:uFillTx/>
                        <a:latin typeface="+mn-lt"/>
                        <a:ea typeface="+mn-ea"/>
                        <a:cs typeface="+mn-cs"/>
                      </a:endParaRPr>
                    </a:p>
                  </a:txBody>
                  <a:tcPr marL="32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68230189"/>
                  </a:ext>
                </a:extLst>
              </a:tr>
            </a:tbl>
          </a:graphicData>
        </a:graphic>
      </p:graphicFrame>
      <p:sp>
        <p:nvSpPr>
          <p:cNvPr id="31" name="Triangle 30">
            <a:extLst>
              <a:ext uri="{FF2B5EF4-FFF2-40B4-BE49-F238E27FC236}">
                <a16:creationId xmlns:a16="http://schemas.microsoft.com/office/drawing/2014/main" id="{81A6CB33-7034-AD4F-9887-80FCAB3481A3}"/>
              </a:ext>
            </a:extLst>
          </p:cNvPr>
          <p:cNvSpPr/>
          <p:nvPr/>
        </p:nvSpPr>
        <p:spPr>
          <a:xfrm rot="5400000">
            <a:off x="4228722" y="3985484"/>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aphicFrame>
        <p:nvGraphicFramePr>
          <p:cNvPr id="57" name="Table 53">
            <a:extLst>
              <a:ext uri="{FF2B5EF4-FFF2-40B4-BE49-F238E27FC236}">
                <a16:creationId xmlns:a16="http://schemas.microsoft.com/office/drawing/2014/main" id="{51FA23B6-B6E0-4545-B113-2623CB6425A3}"/>
              </a:ext>
            </a:extLst>
          </p:cNvPr>
          <p:cNvGraphicFramePr>
            <a:graphicFrameLocks noGrp="1"/>
          </p:cNvGraphicFramePr>
          <p:nvPr/>
        </p:nvGraphicFramePr>
        <p:xfrm>
          <a:off x="7952829" y="2222145"/>
          <a:ext cx="4249681" cy="3709153"/>
        </p:xfrm>
        <a:graphic>
          <a:graphicData uri="http://schemas.openxmlformats.org/drawingml/2006/table">
            <a:tbl>
              <a:tblPr firstRow="1" bandRow="1">
                <a:tableStyleId>{5C22544A-7EE6-4342-B048-85BDC9FD1C3A}</a:tableStyleId>
              </a:tblPr>
              <a:tblGrid>
                <a:gridCol w="4249681">
                  <a:extLst>
                    <a:ext uri="{9D8B030D-6E8A-4147-A177-3AD203B41FA5}">
                      <a16:colId xmlns:a16="http://schemas.microsoft.com/office/drawing/2014/main" val="3044762298"/>
                    </a:ext>
                  </a:extLst>
                </a:gridCol>
              </a:tblGrid>
              <a:tr h="529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n-lt"/>
                          <a:ea typeface="+mn-ea"/>
                          <a:cs typeface="+mn-cs"/>
                        </a:rPr>
                        <a:t>Audience intelligence and targeting</a:t>
                      </a:r>
                      <a:endParaRPr kumimoji="0" lang="en-US" sz="1400" b="0" i="0" u="none" strike="noStrike" kern="1200" cap="none" spc="0" normalizeH="0" baseline="0" noProof="0" dirty="0">
                        <a:ln>
                          <a:noFill/>
                        </a:ln>
                        <a:solidFill>
                          <a:srgbClr val="FFFFFF"/>
                        </a:solidFill>
                        <a:effectLst/>
                        <a:uLnTx/>
                        <a:uFillTx/>
                        <a:latin typeface="+mn-lt"/>
                        <a:ea typeface="+mn-ea"/>
                        <a:cs typeface="+mn-cs"/>
                      </a:endParaRPr>
                    </a:p>
                  </a:txBody>
                  <a:tcPr marL="50399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41064597"/>
                  </a:ext>
                </a:extLst>
              </a:tr>
              <a:tr h="529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Campaign activation</a:t>
                      </a:r>
                    </a:p>
                  </a:txBody>
                  <a:tcPr marL="50399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71299760"/>
                  </a:ext>
                </a:extLst>
              </a:tr>
              <a:tr h="529879">
                <a:tc>
                  <a:txBody>
                    <a:bodyPr/>
                    <a:lstStyle/>
                    <a:p>
                      <a:pPr lvl="0"/>
                      <a:r>
                        <a:rPr lang="en-US" sz="1400" dirty="0">
                          <a:solidFill>
                            <a:schemeClr val="bg1"/>
                          </a:solidFill>
                        </a:rPr>
                        <a:t>Brand and campaign tracking</a:t>
                      </a:r>
                    </a:p>
                  </a:txBody>
                  <a:tcPr marL="50399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2437481"/>
                  </a:ext>
                </a:extLst>
              </a:tr>
              <a:tr h="529879">
                <a:tc>
                  <a:txBody>
                    <a:bodyPr/>
                    <a:lstStyle/>
                    <a:p>
                      <a:pPr lvl="0"/>
                      <a:r>
                        <a:rPr lang="en-US" sz="1400">
                          <a:solidFill>
                            <a:schemeClr val="bg1"/>
                          </a:solidFill>
                        </a:rPr>
                        <a:t>In-depth custom research</a:t>
                      </a:r>
                    </a:p>
                  </a:txBody>
                  <a:tcPr marL="50399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11131275"/>
                  </a:ext>
                </a:extLst>
              </a:tr>
              <a:tr h="529879">
                <a:tc>
                  <a:txBody>
                    <a:bodyPr/>
                    <a:lstStyle/>
                    <a:p>
                      <a:pPr lvl="0"/>
                      <a:r>
                        <a:rPr lang="en-US" sz="1400">
                          <a:solidFill>
                            <a:schemeClr val="bg1"/>
                          </a:solidFill>
                        </a:rPr>
                        <a:t>Omnibus surveys</a:t>
                      </a:r>
                      <a:endParaRPr lang="en-US" sz="1400" dirty="0">
                        <a:solidFill>
                          <a:schemeClr val="bg1"/>
                        </a:solidFill>
                      </a:endParaRPr>
                    </a:p>
                  </a:txBody>
                  <a:tcPr marL="50399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45968985"/>
                  </a:ext>
                </a:extLst>
              </a:tr>
              <a:tr h="529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n-lt"/>
                          <a:ea typeface="+mn-ea"/>
                          <a:cs typeface="+mn-cs"/>
                        </a:rPr>
                        <a:t>Quick surveys and polls</a:t>
                      </a:r>
                      <a:endParaRPr kumimoji="0" lang="en-US" sz="1400" b="0" i="0" u="none" strike="noStrike" kern="1200" cap="none" spc="0" normalizeH="0" baseline="0" noProof="0" dirty="0">
                        <a:ln>
                          <a:noFill/>
                        </a:ln>
                        <a:solidFill>
                          <a:srgbClr val="FFFFFF"/>
                        </a:solidFill>
                        <a:effectLst/>
                        <a:uLnTx/>
                        <a:uFillTx/>
                        <a:latin typeface="+mn-lt"/>
                        <a:ea typeface="+mn-ea"/>
                        <a:cs typeface="+mn-cs"/>
                      </a:endParaRPr>
                    </a:p>
                  </a:txBody>
                  <a:tcPr marL="50399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69074671"/>
                  </a:ext>
                </a:extLst>
              </a:tr>
              <a:tr h="529879">
                <a:tc>
                  <a:txBody>
                    <a:bodyPr/>
                    <a:lstStyle/>
                    <a:p>
                      <a:pPr lvl="0"/>
                      <a:r>
                        <a:rPr lang="en-US" sz="1400" dirty="0">
                          <a:solidFill>
                            <a:schemeClr val="bg1"/>
                          </a:solidFill>
                        </a:rPr>
                        <a:t>Self-service research</a:t>
                      </a:r>
                    </a:p>
                  </a:txBody>
                  <a:tcPr marL="50399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68230189"/>
                  </a:ext>
                </a:extLst>
              </a:tr>
            </a:tbl>
          </a:graphicData>
        </a:graphic>
      </p:graphicFrame>
      <p:sp>
        <p:nvSpPr>
          <p:cNvPr id="58" name="Triangle 57">
            <a:extLst>
              <a:ext uri="{FF2B5EF4-FFF2-40B4-BE49-F238E27FC236}">
                <a16:creationId xmlns:a16="http://schemas.microsoft.com/office/drawing/2014/main" id="{4DFC45F4-EC73-DD41-A5BE-2B8303C16A2C}"/>
              </a:ext>
            </a:extLst>
          </p:cNvPr>
          <p:cNvSpPr/>
          <p:nvPr/>
        </p:nvSpPr>
        <p:spPr>
          <a:xfrm rot="5400000">
            <a:off x="7926828" y="3985486"/>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72025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73" name="Rectangle 172">
            <a:extLst>
              <a:ext uri="{FF2B5EF4-FFF2-40B4-BE49-F238E27FC236}">
                <a16:creationId xmlns:a16="http://schemas.microsoft.com/office/drawing/2014/main" id="{1E766BDF-D840-0241-AC47-72057549E3E2}"/>
              </a:ext>
            </a:extLst>
          </p:cNvPr>
          <p:cNvSpPr/>
          <p:nvPr/>
        </p:nvSpPr>
        <p:spPr>
          <a:xfrm>
            <a:off x="510094" y="4655922"/>
            <a:ext cx="11182741" cy="519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94103E71-250F-FC4A-89FA-5A46E50F9E9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B0725-83C4-8846-B9A2-02F6B1816295}" type="slidenum">
              <a:rPr kumimoji="0" lang="en-US" sz="10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itle 1">
            <a:extLst>
              <a:ext uri="{FF2B5EF4-FFF2-40B4-BE49-F238E27FC236}">
                <a16:creationId xmlns:a16="http://schemas.microsoft.com/office/drawing/2014/main" id="{65DBD374-5888-314F-85D1-A27BFB95A1E3}"/>
              </a:ext>
            </a:extLst>
          </p:cNvPr>
          <p:cNvSpPr txBox="1">
            <a:spLocks/>
          </p:cNvSpPr>
          <p:nvPr/>
        </p:nvSpPr>
        <p:spPr>
          <a:xfrm>
            <a:off x="517525" y="924675"/>
            <a:ext cx="10515599" cy="332399"/>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3200" b="1" i="0" kern="1200" spc="-20" baseline="0">
                <a:solidFill>
                  <a:schemeClr val="bg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Black"/>
                <a:ea typeface="+mj-ea"/>
              </a:rPr>
              <a:t>Living data underpins our broad suite of products</a:t>
            </a:r>
            <a:endParaRPr kumimoji="0" lang="en-US" sz="2400" b="1" i="0" u="none" strike="noStrike" kern="1200" cap="none" spc="0" normalizeH="0" baseline="0" noProof="0">
              <a:ln>
                <a:noFill/>
              </a:ln>
              <a:solidFill>
                <a:srgbClr val="FFFFFF"/>
              </a:solidFill>
              <a:effectLst/>
              <a:uLnTx/>
              <a:uFillTx/>
              <a:latin typeface="Arial Black" panose="020B0604020202020204" pitchFamily="34" charset="0"/>
              <a:ea typeface="+mj-ea"/>
            </a:endParaRPr>
          </a:p>
        </p:txBody>
      </p:sp>
      <p:sp>
        <p:nvSpPr>
          <p:cNvPr id="64" name="Freeform 1">
            <a:extLst>
              <a:ext uri="{FF2B5EF4-FFF2-40B4-BE49-F238E27FC236}">
                <a16:creationId xmlns:a16="http://schemas.microsoft.com/office/drawing/2014/main" id="{891B8BD1-1832-E449-B1D9-7D1A8D65FA2A}"/>
              </a:ext>
            </a:extLst>
          </p:cNvPr>
          <p:cNvSpPr>
            <a:spLocks noChangeArrowheads="1"/>
          </p:cNvSpPr>
          <p:nvPr/>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 name="TextBox 73">
            <a:extLst>
              <a:ext uri="{FF2B5EF4-FFF2-40B4-BE49-F238E27FC236}">
                <a16:creationId xmlns:a16="http://schemas.microsoft.com/office/drawing/2014/main" id="{42445243-975A-1D45-82E0-2007173350EC}"/>
              </a:ext>
            </a:extLst>
          </p:cNvPr>
          <p:cNvSpPr txBox="1"/>
          <p:nvPr/>
        </p:nvSpPr>
        <p:spPr>
          <a:xfrm>
            <a:off x="660782" y="5335061"/>
            <a:ext cx="1150895" cy="415498"/>
          </a:xfrm>
          <a:prstGeom prst="rect">
            <a:avLst/>
          </a:prstGeom>
          <a:noFill/>
          <a:ln>
            <a:noFill/>
          </a:ln>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a:ea typeface="+mn-ea"/>
                <a:cs typeface="+mn-cs"/>
              </a:rPr>
              <a:t>YouGov Surveys:</a:t>
            </a:r>
            <a:br>
              <a:rPr kumimoji="0" lang="en-US" sz="9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rPr>
              <a:t>Self-serve </a:t>
            </a:r>
            <a:b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b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5" name="TextBox 74">
            <a:extLst>
              <a:ext uri="{FF2B5EF4-FFF2-40B4-BE49-F238E27FC236}">
                <a16:creationId xmlns:a16="http://schemas.microsoft.com/office/drawing/2014/main" id="{5CAEADB7-12A4-2A40-9D98-FB7134EBD948}"/>
              </a:ext>
            </a:extLst>
          </p:cNvPr>
          <p:cNvSpPr txBox="1"/>
          <p:nvPr/>
        </p:nvSpPr>
        <p:spPr>
          <a:xfrm>
            <a:off x="3375935" y="5335061"/>
            <a:ext cx="1150895" cy="27699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a:ea typeface="+mn-ea"/>
                <a:cs typeface="+mn-cs"/>
              </a:rPr>
              <a:t>YouGov Surveys:</a:t>
            </a:r>
            <a:br>
              <a:rPr kumimoji="0" lang="en-US" sz="9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rPr>
              <a:t>Serviced</a:t>
            </a:r>
          </a:p>
        </p:txBody>
      </p:sp>
      <p:sp>
        <p:nvSpPr>
          <p:cNvPr id="79" name="Rectangle 78">
            <a:extLst>
              <a:ext uri="{FF2B5EF4-FFF2-40B4-BE49-F238E27FC236}">
                <a16:creationId xmlns:a16="http://schemas.microsoft.com/office/drawing/2014/main" id="{49000911-E9AE-4F40-874D-6E9346862DA9}"/>
              </a:ext>
            </a:extLst>
          </p:cNvPr>
          <p:cNvSpPr/>
          <p:nvPr/>
        </p:nvSpPr>
        <p:spPr>
          <a:xfrm>
            <a:off x="1699665" y="5419191"/>
            <a:ext cx="1185619" cy="317940"/>
          </a:xfrm>
          <a:prstGeom prst="rect">
            <a:avLst/>
          </a:prstGeom>
          <a:noFill/>
          <a:ln>
            <a:noFill/>
          </a:ln>
        </p:spPr>
        <p:txBody>
          <a:bodyPr wrap="square" lIns="0" tIns="0" rIns="0" bIns="0" anchor="t"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24/7 research platform with results in minutes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sym typeface="Arial"/>
              </a:rPr>
            </a:b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sym typeface="Arial"/>
            </a:endParaRPr>
          </a:p>
          <a:p>
            <a:pPr marL="0" marR="0" lvl="0" indent="0" algn="l" defTabSz="914400" rtl="0" eaLnBrk="1" fontAlgn="auto" latinLnBrk="0" hangingPunct="1">
              <a:lnSpc>
                <a:spcPct val="100000"/>
              </a:lnSpc>
              <a:spcBef>
                <a:spcPts val="0"/>
              </a:spcBef>
              <a:spcAft>
                <a:spcPts val="0"/>
              </a:spcAft>
              <a:buClrTx/>
              <a:buSzPts val="600"/>
              <a:buFontTx/>
              <a:buNone/>
              <a:tabLst/>
              <a:defRPr/>
            </a:pPr>
            <a:endParaRPr kumimoji="0" lang="en-US" sz="600" b="0" i="0" u="none" strike="noStrike" kern="1200" cap="none" spc="0" normalizeH="0" baseline="0" noProof="0" dirty="0">
              <a:ln>
                <a:noFill/>
              </a:ln>
              <a:solidFill>
                <a:srgbClr val="FFFFFF"/>
              </a:solidFill>
              <a:effectLst/>
              <a:uLnTx/>
              <a:uFillTx/>
              <a:latin typeface="Arial" panose="020B0604020202020204"/>
              <a:ea typeface="+mn-ea"/>
              <a:cs typeface="Arial"/>
            </a:endParaRPr>
          </a:p>
        </p:txBody>
      </p:sp>
      <p:sp>
        <p:nvSpPr>
          <p:cNvPr id="82" name="TextBox 81">
            <a:extLst>
              <a:ext uri="{FF2B5EF4-FFF2-40B4-BE49-F238E27FC236}">
                <a16:creationId xmlns:a16="http://schemas.microsoft.com/office/drawing/2014/main" id="{E3804D01-914C-B447-BFFB-39315948D631}"/>
              </a:ext>
            </a:extLst>
          </p:cNvPr>
          <p:cNvSpPr txBox="1"/>
          <p:nvPr/>
        </p:nvSpPr>
        <p:spPr>
          <a:xfrm>
            <a:off x="6330220" y="5335061"/>
            <a:ext cx="1572914" cy="27699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rial" panose="020B0604020202020204"/>
                <a:ea typeface="+mn-ea"/>
                <a:cs typeface="+mn-cs"/>
              </a:rPr>
              <a:t>YouGov </a:t>
            </a:r>
            <a:br>
              <a:rPr kumimoji="0" lang="en-US" sz="9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t>Custom Research</a:t>
            </a:r>
          </a:p>
        </p:txBody>
      </p:sp>
      <p:sp>
        <p:nvSpPr>
          <p:cNvPr id="78" name="Rectangle 77">
            <a:extLst>
              <a:ext uri="{FF2B5EF4-FFF2-40B4-BE49-F238E27FC236}">
                <a16:creationId xmlns:a16="http://schemas.microsoft.com/office/drawing/2014/main" id="{3FED899B-706E-E94D-8306-D389B6998B39}"/>
              </a:ext>
            </a:extLst>
          </p:cNvPr>
          <p:cNvSpPr/>
          <p:nvPr/>
        </p:nvSpPr>
        <p:spPr>
          <a:xfrm>
            <a:off x="6172200" y="4662305"/>
            <a:ext cx="5513669" cy="120335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800"/>
              </a:spcAft>
              <a:buClrTx/>
              <a:buSzTx/>
              <a:buFontTx/>
              <a:buNone/>
              <a:tabLst/>
              <a:defRPr/>
            </a:pPr>
            <a:endParaRPr kumimoji="0" lang="en-US" sz="1000" b="1" i="0" u="none" strike="noStrike" kern="1200" cap="none" spc="1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9" name="Rectangle 178">
            <a:extLst>
              <a:ext uri="{FF2B5EF4-FFF2-40B4-BE49-F238E27FC236}">
                <a16:creationId xmlns:a16="http://schemas.microsoft.com/office/drawing/2014/main" id="{C88936D3-BDA4-C246-AF72-0960F8668609}"/>
              </a:ext>
            </a:extLst>
          </p:cNvPr>
          <p:cNvSpPr/>
          <p:nvPr/>
        </p:nvSpPr>
        <p:spPr>
          <a:xfrm>
            <a:off x="513270" y="4674154"/>
            <a:ext cx="5506288" cy="119150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800"/>
              </a:spcAft>
              <a:buClrTx/>
              <a:buSzTx/>
              <a:buFontTx/>
              <a:buNone/>
              <a:tabLst/>
              <a:defRPr/>
            </a:pPr>
            <a:endParaRPr kumimoji="0" lang="en-US" sz="1000" b="1" i="0" u="none" strike="noStrike" kern="1200" cap="none" spc="1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84" name="Straight Connector 183">
            <a:extLst>
              <a:ext uri="{FF2B5EF4-FFF2-40B4-BE49-F238E27FC236}">
                <a16:creationId xmlns:a16="http://schemas.microsoft.com/office/drawing/2014/main" id="{E4D6E423-2362-B94A-AA7F-BBE4840B04C5}"/>
              </a:ext>
            </a:extLst>
          </p:cNvPr>
          <p:cNvCxnSpPr>
            <a:cxnSpLocks/>
          </p:cNvCxnSpPr>
          <p:nvPr/>
        </p:nvCxnSpPr>
        <p:spPr>
          <a:xfrm>
            <a:off x="3262424" y="5294927"/>
            <a:ext cx="0" cy="44239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82C73456-F93F-B44F-9345-72E120D83FC8}"/>
              </a:ext>
            </a:extLst>
          </p:cNvPr>
          <p:cNvCxnSpPr>
            <a:cxnSpLocks/>
          </p:cNvCxnSpPr>
          <p:nvPr/>
        </p:nvCxnSpPr>
        <p:spPr>
          <a:xfrm>
            <a:off x="517525" y="1446183"/>
            <a:ext cx="116744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80063C23-E4D6-394D-B364-942DC3EC7273}"/>
              </a:ext>
            </a:extLst>
          </p:cNvPr>
          <p:cNvSpPr txBox="1"/>
          <p:nvPr/>
        </p:nvSpPr>
        <p:spPr>
          <a:xfrm>
            <a:off x="506128" y="4721704"/>
            <a:ext cx="11182743"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50" normalizeH="0" baseline="0" noProof="0">
                <a:ln>
                  <a:noFill/>
                </a:ln>
                <a:solidFill>
                  <a:srgbClr val="000000"/>
                </a:solidFill>
                <a:effectLst/>
                <a:uLnTx/>
                <a:uFillTx/>
                <a:latin typeface="Arial Black" panose="020B0604020202020204" pitchFamily="34" charset="0"/>
                <a:ea typeface="+mn-ea"/>
                <a:cs typeface="Arial Black" panose="020B0604020202020204" pitchFamily="34" charset="0"/>
              </a:rPr>
              <a:t>Explore</a:t>
            </a:r>
            <a:endParaRPr kumimoji="0" lang="en-GB" sz="2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0" name="Text Placeholder 2">
            <a:extLst>
              <a:ext uri="{FF2B5EF4-FFF2-40B4-BE49-F238E27FC236}">
                <a16:creationId xmlns:a16="http://schemas.microsoft.com/office/drawing/2014/main" id="{2EEC818F-B856-B549-99D7-534420AA9030}"/>
              </a:ext>
            </a:extLst>
          </p:cNvPr>
          <p:cNvSpPr txBox="1">
            <a:spLocks/>
          </p:cNvSpPr>
          <p:nvPr/>
        </p:nvSpPr>
        <p:spPr>
          <a:xfrm>
            <a:off x="517525" y="391007"/>
            <a:ext cx="3088800" cy="156133"/>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000" b="0" i="0" kern="1200" cap="all" spc="3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kumimoji="0" lang="en-GB" sz="1000" b="0" i="0" u="none" strike="noStrike" kern="1200" cap="all" spc="300" normalizeH="0" baseline="0" noProof="0">
                <a:ln>
                  <a:noFill/>
                </a:ln>
                <a:solidFill>
                  <a:srgbClr val="FFFFFF"/>
                </a:solidFill>
                <a:effectLst/>
                <a:uLnTx/>
                <a:uFillTx/>
                <a:latin typeface="Arial"/>
                <a:ea typeface="+mn-ea"/>
                <a:cs typeface="Arial"/>
              </a:rPr>
              <a:t>WHAT MAKES US DIFFERENT</a:t>
            </a:r>
          </a:p>
        </p:txBody>
      </p:sp>
      <p:sp>
        <p:nvSpPr>
          <p:cNvPr id="113" name="Rectangle 112">
            <a:extLst>
              <a:ext uri="{FF2B5EF4-FFF2-40B4-BE49-F238E27FC236}">
                <a16:creationId xmlns:a16="http://schemas.microsoft.com/office/drawing/2014/main" id="{CF78FC02-F1D8-374C-841D-DE9A199E6CD3}"/>
              </a:ext>
            </a:extLst>
          </p:cNvPr>
          <p:cNvSpPr/>
          <p:nvPr/>
        </p:nvSpPr>
        <p:spPr>
          <a:xfrm>
            <a:off x="4429604" y="5419191"/>
            <a:ext cx="1086511" cy="313350"/>
          </a:xfrm>
          <a:prstGeom prst="rect">
            <a:avLst/>
          </a:prstGeom>
          <a:noFill/>
          <a:ln>
            <a:noFill/>
          </a:ln>
        </p:spPr>
        <p:txBody>
          <a:bodyPr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Arial" panose="020B0604020202020204"/>
                <a:ea typeface="+mn-lt"/>
                <a:cs typeface="Arial" panose="020B0604020202020204"/>
                <a:sym typeface="Arial"/>
              </a:rPr>
              <a:t>Fast omnibus and targeted surveys with researcher support</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Arial"/>
            </a:endParaRPr>
          </a:p>
        </p:txBody>
      </p:sp>
      <p:sp>
        <p:nvSpPr>
          <p:cNvPr id="114" name="Rectangle 113">
            <a:extLst>
              <a:ext uri="{FF2B5EF4-FFF2-40B4-BE49-F238E27FC236}">
                <a16:creationId xmlns:a16="http://schemas.microsoft.com/office/drawing/2014/main" id="{B21950AC-9B3C-524E-BED8-8EEF27258BFD}"/>
              </a:ext>
            </a:extLst>
          </p:cNvPr>
          <p:cNvSpPr/>
          <p:nvPr/>
        </p:nvSpPr>
        <p:spPr>
          <a:xfrm>
            <a:off x="7582673" y="5419191"/>
            <a:ext cx="1134566" cy="313350"/>
          </a:xfrm>
          <a:prstGeom prst="rect">
            <a:avLst/>
          </a:prstGeom>
          <a:noFill/>
          <a:ln>
            <a:noFill/>
          </a:ln>
        </p:spPr>
        <p:txBody>
          <a:bodyPr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600"/>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a:ea typeface="Arial"/>
                <a:cs typeface="Arial"/>
                <a:sym typeface="Arial"/>
              </a:rPr>
              <a:t>100% bespoke market research with full end-to-end support.</a:t>
            </a:r>
            <a:endParaRPr kumimoji="0" lang="en-US" sz="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1" name="TextBox 180">
            <a:extLst>
              <a:ext uri="{FF2B5EF4-FFF2-40B4-BE49-F238E27FC236}">
                <a16:creationId xmlns:a16="http://schemas.microsoft.com/office/drawing/2014/main" id="{87CC6DE0-7849-4B4F-8636-6FC5E486CE8F}"/>
              </a:ext>
            </a:extLst>
          </p:cNvPr>
          <p:cNvSpPr txBox="1"/>
          <p:nvPr/>
        </p:nvSpPr>
        <p:spPr>
          <a:xfrm>
            <a:off x="528886" y="4795273"/>
            <a:ext cx="5506288" cy="245003"/>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Quick surveys and polls</a:t>
            </a:r>
          </a:p>
        </p:txBody>
      </p:sp>
      <p:sp>
        <p:nvSpPr>
          <p:cNvPr id="182" name="TextBox 181">
            <a:extLst>
              <a:ext uri="{FF2B5EF4-FFF2-40B4-BE49-F238E27FC236}">
                <a16:creationId xmlns:a16="http://schemas.microsoft.com/office/drawing/2014/main" id="{2EAB28D2-9376-DD4B-8270-DF3EAFB7F199}"/>
              </a:ext>
            </a:extLst>
          </p:cNvPr>
          <p:cNvSpPr txBox="1"/>
          <p:nvPr/>
        </p:nvSpPr>
        <p:spPr>
          <a:xfrm>
            <a:off x="6187815" y="4795273"/>
            <a:ext cx="5498053" cy="245003"/>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In-depth custom research</a:t>
            </a:r>
          </a:p>
        </p:txBody>
      </p:sp>
      <p:sp>
        <p:nvSpPr>
          <p:cNvPr id="54" name="Rectangle 53">
            <a:extLst>
              <a:ext uri="{FF2B5EF4-FFF2-40B4-BE49-F238E27FC236}">
                <a16:creationId xmlns:a16="http://schemas.microsoft.com/office/drawing/2014/main" id="{7602D5BA-2449-DA44-AAF1-FB6F6FFEBFA0}"/>
              </a:ext>
            </a:extLst>
          </p:cNvPr>
          <p:cNvSpPr/>
          <p:nvPr/>
        </p:nvSpPr>
        <p:spPr>
          <a:xfrm>
            <a:off x="6992767" y="3556967"/>
            <a:ext cx="2323093" cy="87798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6" name="Rectangle 55">
            <a:extLst>
              <a:ext uri="{FF2B5EF4-FFF2-40B4-BE49-F238E27FC236}">
                <a16:creationId xmlns:a16="http://schemas.microsoft.com/office/drawing/2014/main" id="{87063FAB-E735-4D4C-8807-9CB1241E0133}"/>
              </a:ext>
            </a:extLst>
          </p:cNvPr>
          <p:cNvSpPr/>
          <p:nvPr/>
        </p:nvSpPr>
        <p:spPr>
          <a:xfrm>
            <a:off x="514338" y="3558270"/>
            <a:ext cx="1133069" cy="87798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9" name="Rectangle 58">
            <a:extLst>
              <a:ext uri="{FF2B5EF4-FFF2-40B4-BE49-F238E27FC236}">
                <a16:creationId xmlns:a16="http://schemas.microsoft.com/office/drawing/2014/main" id="{A074DC11-3F89-C141-A5B0-DF0C4D7CFEC5}"/>
              </a:ext>
            </a:extLst>
          </p:cNvPr>
          <p:cNvSpPr/>
          <p:nvPr/>
        </p:nvSpPr>
        <p:spPr>
          <a:xfrm>
            <a:off x="2896327" y="2530392"/>
            <a:ext cx="1133068" cy="95417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0" name="Rectangle 59">
            <a:extLst>
              <a:ext uri="{FF2B5EF4-FFF2-40B4-BE49-F238E27FC236}">
                <a16:creationId xmlns:a16="http://schemas.microsoft.com/office/drawing/2014/main" id="{3C14EFFC-C605-5E4F-B0C1-ABA3134AA0D2}"/>
              </a:ext>
            </a:extLst>
          </p:cNvPr>
          <p:cNvSpPr/>
          <p:nvPr/>
        </p:nvSpPr>
        <p:spPr>
          <a:xfrm>
            <a:off x="506129" y="2530392"/>
            <a:ext cx="1133068" cy="95417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1" name="Rectangle 60">
            <a:extLst>
              <a:ext uri="{FF2B5EF4-FFF2-40B4-BE49-F238E27FC236}">
                <a16:creationId xmlns:a16="http://schemas.microsoft.com/office/drawing/2014/main" id="{3434C824-35F3-9C47-9CDF-00EC5E9A6CC2}"/>
              </a:ext>
            </a:extLst>
          </p:cNvPr>
          <p:cNvSpPr/>
          <p:nvPr/>
        </p:nvSpPr>
        <p:spPr>
          <a:xfrm>
            <a:off x="1699665" y="2530392"/>
            <a:ext cx="1133068" cy="95417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7" name="Rectangle 66">
            <a:extLst>
              <a:ext uri="{FF2B5EF4-FFF2-40B4-BE49-F238E27FC236}">
                <a16:creationId xmlns:a16="http://schemas.microsoft.com/office/drawing/2014/main" id="{886D8229-C05D-D447-823F-DBB0380D8199}"/>
              </a:ext>
            </a:extLst>
          </p:cNvPr>
          <p:cNvSpPr/>
          <p:nvPr/>
        </p:nvSpPr>
        <p:spPr>
          <a:xfrm>
            <a:off x="6992767" y="2530392"/>
            <a:ext cx="1133068" cy="95417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8" name="Rectangle 67">
            <a:extLst>
              <a:ext uri="{FF2B5EF4-FFF2-40B4-BE49-F238E27FC236}">
                <a16:creationId xmlns:a16="http://schemas.microsoft.com/office/drawing/2014/main" id="{AB91275E-2C1D-DC47-90B4-FF3AA12BC167}"/>
              </a:ext>
            </a:extLst>
          </p:cNvPr>
          <p:cNvSpPr/>
          <p:nvPr/>
        </p:nvSpPr>
        <p:spPr>
          <a:xfrm>
            <a:off x="8186303" y="2530392"/>
            <a:ext cx="1133068" cy="95417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84" name="TextBox 83">
            <a:extLst>
              <a:ext uri="{FF2B5EF4-FFF2-40B4-BE49-F238E27FC236}">
                <a16:creationId xmlns:a16="http://schemas.microsoft.com/office/drawing/2014/main" id="{76D66434-CDC3-CA4B-ACB8-5AD5C904CB7F}"/>
              </a:ext>
            </a:extLst>
          </p:cNvPr>
          <p:cNvSpPr txBox="1"/>
          <p:nvPr/>
        </p:nvSpPr>
        <p:spPr>
          <a:xfrm>
            <a:off x="660782" y="2504129"/>
            <a:ext cx="1309218" cy="512961"/>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Arial" panose="020B0604020202020204"/>
                <a:ea typeface="+mn-ea"/>
                <a:cs typeface="+mn-cs"/>
              </a:rPr>
              <a:t>YouGov </a:t>
            </a:r>
            <a:br>
              <a:rPr kumimoji="0" lang="en-US" sz="900" b="1" i="0" u="none" strike="noStrike" kern="1200" cap="none" spc="0" normalizeH="0" baseline="0" noProof="0" dirty="0">
                <a:ln>
                  <a:noFill/>
                </a:ln>
                <a:solidFill>
                  <a:schemeClr val="bg1"/>
                </a:solidFill>
                <a:effectLst/>
                <a:uLnTx/>
                <a:uFillTx/>
                <a:latin typeface="Arial" panose="020B0604020202020204"/>
                <a:ea typeface="+mn-ea"/>
                <a:cs typeface="+mn-cs"/>
              </a:rPr>
            </a:br>
            <a:r>
              <a:rPr kumimoji="0" lang="en-US" sz="900" b="0" i="0" u="none" strike="noStrike" kern="1200" cap="none" spc="0" normalizeH="0" baseline="0" noProof="0" dirty="0">
                <a:ln>
                  <a:noFill/>
                </a:ln>
                <a:solidFill>
                  <a:schemeClr val="bg1"/>
                </a:solidFill>
                <a:effectLst/>
                <a:uLnTx/>
                <a:uFillTx/>
                <a:latin typeface="Arial" panose="020B0604020202020204"/>
                <a:ea typeface="+mn-ea"/>
                <a:cs typeface="+mn-cs"/>
              </a:rPr>
              <a:t>Profiles</a:t>
            </a:r>
          </a:p>
          <a:p>
            <a:pPr marL="0" marR="0" lvl="0" indent="0" algn="l" defTabSz="914400" rtl="0" eaLnBrk="1" fontAlgn="auto" latinLnBrk="0" hangingPunct="1">
              <a:lnSpc>
                <a:spcPct val="100000"/>
              </a:lnSpc>
              <a:spcBef>
                <a:spcPts val="0"/>
              </a:spcBef>
              <a:spcAft>
                <a:spcPts val="0"/>
              </a:spcAft>
              <a:buClr>
                <a:srgbClr val="000000"/>
              </a:buClr>
              <a:buSzPts val="600"/>
              <a:buFontTx/>
              <a:buNone/>
              <a:tabLst/>
              <a:defRPr/>
            </a:pPr>
            <a:r>
              <a:rPr kumimoji="0" lang="en-US" sz="600" b="0" i="0" u="none" strike="noStrike" kern="1200" cap="none" spc="0" normalizeH="0" baseline="0" noProof="0" dirty="0">
                <a:ln>
                  <a:noFill/>
                </a:ln>
                <a:solidFill>
                  <a:schemeClr val="bg1"/>
                </a:solidFill>
                <a:effectLst/>
                <a:uLnTx/>
                <a:uFillTx/>
                <a:latin typeface="Arial" panose="020B0604020202020204"/>
                <a:ea typeface="Arial"/>
                <a:cs typeface="Arial"/>
                <a:sym typeface="Arial"/>
              </a:rPr>
              <a:t>Extensive profiling database of thousands of consumer metrics.</a:t>
            </a:r>
            <a:endParaRPr kumimoji="0" lang="en-US" sz="8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85" name="TextBox 84">
            <a:extLst>
              <a:ext uri="{FF2B5EF4-FFF2-40B4-BE49-F238E27FC236}">
                <a16:creationId xmlns:a16="http://schemas.microsoft.com/office/drawing/2014/main" id="{541AF4E3-151C-5144-B1AF-5B5AFB9128E1}"/>
              </a:ext>
            </a:extLst>
          </p:cNvPr>
          <p:cNvSpPr txBox="1"/>
          <p:nvPr/>
        </p:nvSpPr>
        <p:spPr>
          <a:xfrm>
            <a:off x="2233711" y="2504129"/>
            <a:ext cx="1142224" cy="512961"/>
          </a:xfrm>
          <a:prstGeom prst="rect">
            <a:avLst/>
          </a:prstGeom>
          <a:noFill/>
          <a:ln>
            <a:noFill/>
          </a:ln>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panose="020B0604020202020204"/>
                <a:ea typeface="+mn-ea"/>
                <a:cs typeface="+mn-cs"/>
              </a:rPr>
              <a:t>YouGov </a:t>
            </a:r>
            <a:br>
              <a:rPr kumimoji="0" lang="en-US" sz="900" b="1" i="0" u="none" strike="noStrike" kern="1200" cap="none" spc="0" normalizeH="0" baseline="0" noProof="0">
                <a:ln>
                  <a:noFill/>
                </a:ln>
                <a:solidFill>
                  <a:schemeClr val="bg1"/>
                </a:solidFill>
                <a:effectLst/>
                <a:uLnTx/>
                <a:uFillTx/>
                <a:latin typeface="Arial" panose="020B0604020202020204"/>
                <a:ea typeface="+mn-ea"/>
                <a:cs typeface="+mn-cs"/>
              </a:rPr>
            </a:br>
            <a:r>
              <a:rPr kumimoji="0" lang="en-US" sz="900" b="0" i="0" u="none" strike="noStrike" kern="1200" cap="none" spc="0" normalizeH="0" baseline="0" noProof="0">
                <a:ln>
                  <a:noFill/>
                </a:ln>
                <a:solidFill>
                  <a:schemeClr val="bg1"/>
                </a:solidFill>
                <a:effectLst/>
                <a:uLnTx/>
                <a:uFillTx/>
                <a:latin typeface="Arial" panose="020B0604020202020204"/>
                <a:ea typeface="+mn-ea"/>
                <a:cs typeface="+mn-cs"/>
              </a:rPr>
              <a:t>Safe</a:t>
            </a:r>
          </a:p>
          <a:p>
            <a:pPr marL="0" marR="0" lvl="0" indent="0" algn="l" defTabSz="914400" rtl="0" eaLnBrk="1" fontAlgn="auto" latinLnBrk="0" hangingPunct="1">
              <a:lnSpc>
                <a:spcPct val="100000"/>
              </a:lnSpc>
              <a:spcBef>
                <a:spcPts val="0"/>
              </a:spcBef>
              <a:spcAft>
                <a:spcPts val="0"/>
              </a:spcAft>
              <a:buClrTx/>
              <a:buSzPts val="600"/>
              <a:buFontTx/>
              <a:buNone/>
              <a:tabLst/>
              <a:defRPr/>
            </a:pPr>
            <a:r>
              <a:rPr kumimoji="0" lang="en-US" sz="600" b="0" i="0" u="none" strike="noStrike" kern="1200" cap="none" spc="0" normalizeH="0" baseline="0" noProof="0">
                <a:ln>
                  <a:noFill/>
                </a:ln>
                <a:solidFill>
                  <a:schemeClr val="bg1"/>
                </a:solidFill>
                <a:effectLst/>
                <a:uLnTx/>
                <a:uFillTx/>
                <a:latin typeface="Arial" panose="020B0604020202020204"/>
                <a:ea typeface="+mn-ea"/>
                <a:cs typeface="+mn-cs"/>
              </a:rPr>
              <a:t>Verified, permissioned online consumer behavioral data.</a:t>
            </a:r>
            <a:endParaRPr kumimoji="0" lang="en-US" sz="8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86" name="TextBox 85">
            <a:extLst>
              <a:ext uri="{FF2B5EF4-FFF2-40B4-BE49-F238E27FC236}">
                <a16:creationId xmlns:a16="http://schemas.microsoft.com/office/drawing/2014/main" id="{F818F203-D739-C349-9BEB-8D9DAF126F00}"/>
              </a:ext>
            </a:extLst>
          </p:cNvPr>
          <p:cNvSpPr txBox="1"/>
          <p:nvPr/>
        </p:nvSpPr>
        <p:spPr>
          <a:xfrm>
            <a:off x="3793476" y="2494103"/>
            <a:ext cx="1176708" cy="512961"/>
          </a:xfrm>
          <a:prstGeom prst="rect">
            <a:avLst/>
          </a:prstGeom>
          <a:noFill/>
          <a:ln>
            <a:noFill/>
          </a:ln>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panose="020B0604020202020204"/>
                <a:ea typeface="+mn-ea"/>
                <a:cs typeface="+mn-cs"/>
              </a:rPr>
              <a:t>YouGov </a:t>
            </a:r>
            <a:br>
              <a:rPr kumimoji="0" lang="en-US" sz="900" b="1" i="0" u="none" strike="noStrike" kern="1200" cap="none" spc="0" normalizeH="0" baseline="0" noProof="0">
                <a:ln>
                  <a:noFill/>
                </a:ln>
                <a:solidFill>
                  <a:schemeClr val="bg1"/>
                </a:solidFill>
                <a:effectLst/>
                <a:uLnTx/>
                <a:uFillTx/>
                <a:latin typeface="Arial" panose="020B0604020202020204"/>
                <a:ea typeface="+mn-ea"/>
                <a:cs typeface="+mn-cs"/>
              </a:rPr>
            </a:br>
            <a:r>
              <a:rPr kumimoji="0" lang="en-US" sz="900" b="0" i="0" u="none" strike="noStrike" kern="1200" cap="none" spc="0" normalizeH="0" baseline="0" noProof="0">
                <a:ln>
                  <a:noFill/>
                </a:ln>
                <a:solidFill>
                  <a:schemeClr val="bg1"/>
                </a:solidFill>
                <a:effectLst/>
                <a:uLnTx/>
                <a:uFillTx/>
                <a:latin typeface="Arial" panose="020B0604020202020204"/>
                <a:ea typeface="+mn-ea"/>
                <a:cs typeface="Arial"/>
                <a:sym typeface="Arial"/>
              </a:rPr>
              <a:t>Global Profiles</a:t>
            </a:r>
            <a:endParaRPr kumimoji="0" lang="en-US" sz="1800" b="0" i="0" u="none" strike="noStrike" kern="1200" cap="none" spc="0" normalizeH="0" baseline="0" noProof="0">
              <a:ln>
                <a:noFill/>
              </a:ln>
              <a:solidFill>
                <a:schemeClr val="bg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600"/>
              <a:buFontTx/>
              <a:buNone/>
              <a:tabLst/>
              <a:defRPr/>
            </a:pPr>
            <a:r>
              <a:rPr kumimoji="0" lang="en-US" sz="600" b="0" i="0" u="none" strike="noStrike" kern="1200" cap="none" spc="0" normalizeH="0" baseline="0" noProof="0">
                <a:ln>
                  <a:noFill/>
                </a:ln>
                <a:solidFill>
                  <a:schemeClr val="bg1"/>
                </a:solidFill>
                <a:effectLst/>
                <a:uLnTx/>
                <a:uFillTx/>
                <a:latin typeface="Arial" panose="020B0604020202020204"/>
                <a:ea typeface="+mn-ea"/>
                <a:cs typeface="Arial"/>
                <a:sym typeface="Arial"/>
              </a:rPr>
              <a:t>Unrivalled global consumer intelligence across 48 markets</a:t>
            </a:r>
            <a:endParaRPr kumimoji="0" lang="en-US" sz="600" b="0" i="0" u="none" strike="noStrike" kern="1200" cap="none" spc="0" normalizeH="0" baseline="0" noProof="0">
              <a:ln>
                <a:noFill/>
              </a:ln>
              <a:solidFill>
                <a:schemeClr val="bg1"/>
              </a:solidFill>
              <a:effectLst/>
              <a:uLnTx/>
              <a:uFillTx/>
              <a:latin typeface="Arial" panose="020B0604020202020204"/>
              <a:ea typeface="+mn-ea"/>
              <a:cs typeface="Arial"/>
            </a:endParaRPr>
          </a:p>
        </p:txBody>
      </p:sp>
      <p:sp>
        <p:nvSpPr>
          <p:cNvPr id="87" name="TextBox 86">
            <a:extLst>
              <a:ext uri="{FF2B5EF4-FFF2-40B4-BE49-F238E27FC236}">
                <a16:creationId xmlns:a16="http://schemas.microsoft.com/office/drawing/2014/main" id="{34EB483E-C9C8-D249-B488-117BD68F7404}"/>
              </a:ext>
            </a:extLst>
          </p:cNvPr>
          <p:cNvSpPr txBox="1"/>
          <p:nvPr/>
        </p:nvSpPr>
        <p:spPr>
          <a:xfrm>
            <a:off x="660782" y="3485844"/>
            <a:ext cx="887995" cy="512961"/>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panose="020B0604020202020204"/>
                <a:ea typeface="+mn-ea"/>
                <a:cs typeface="+mn-cs"/>
              </a:rPr>
              <a:t>YouGov </a:t>
            </a:r>
            <a:br>
              <a:rPr kumimoji="0" lang="en-US" sz="900" b="1" i="0" u="none" strike="noStrike" kern="1200" cap="none" spc="0" normalizeH="0" baseline="0" noProof="0">
                <a:ln>
                  <a:noFill/>
                </a:ln>
                <a:solidFill>
                  <a:schemeClr val="bg1"/>
                </a:solidFill>
                <a:effectLst/>
                <a:uLnTx/>
                <a:uFillTx/>
                <a:latin typeface="Arial" panose="020B0604020202020204"/>
                <a:ea typeface="+mn-ea"/>
                <a:cs typeface="+mn-cs"/>
              </a:rPr>
            </a:br>
            <a:r>
              <a:rPr kumimoji="0" lang="en-US" sz="900" b="0" i="0" u="none" strike="noStrike" kern="1200" cap="none" spc="0" normalizeH="0" baseline="0" noProof="0">
                <a:ln>
                  <a:noFill/>
                </a:ln>
                <a:solidFill>
                  <a:schemeClr val="bg1"/>
                </a:solidFill>
                <a:effectLst/>
                <a:uLnTx/>
                <a:uFillTx/>
                <a:latin typeface="Arial" panose="020B0604020202020204"/>
                <a:ea typeface="+mn-ea"/>
                <a:cs typeface="+mn-cs"/>
              </a:rPr>
              <a:t>Re-Contact</a:t>
            </a:r>
          </a:p>
          <a:p>
            <a:pPr marL="0" marR="0" lvl="0" indent="0" algn="l" defTabSz="914400" rtl="0" eaLnBrk="1" fontAlgn="auto" latinLnBrk="0" hangingPunct="1">
              <a:lnSpc>
                <a:spcPct val="100000"/>
              </a:lnSpc>
              <a:spcBef>
                <a:spcPts val="0"/>
              </a:spcBef>
              <a:spcAft>
                <a:spcPts val="0"/>
              </a:spcAft>
              <a:buClr>
                <a:srgbClr val="000000"/>
              </a:buClr>
              <a:buSzPts val="600"/>
              <a:buFontTx/>
              <a:buNone/>
              <a:tabLst/>
              <a:defRPr/>
            </a:pPr>
            <a:r>
              <a:rPr kumimoji="0" lang="en-US" sz="600" b="0" i="0" u="none" strike="noStrike" kern="1200" cap="none" spc="0" normalizeH="0" baseline="0" noProof="0">
                <a:ln>
                  <a:noFill/>
                </a:ln>
                <a:solidFill>
                  <a:schemeClr val="bg1"/>
                </a:solidFill>
                <a:effectLst/>
                <a:uLnTx/>
                <a:uFillTx/>
                <a:latin typeface="Arial" panose="020B0604020202020204"/>
                <a:ea typeface="Arial"/>
                <a:cs typeface="Arial"/>
                <a:sym typeface="Arial"/>
              </a:rPr>
              <a:t>Target specific previous survey respondents.</a:t>
            </a:r>
            <a:endParaRPr kumimoji="0" lang="en-US" sz="8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88" name="TextBox 87">
            <a:extLst>
              <a:ext uri="{FF2B5EF4-FFF2-40B4-BE49-F238E27FC236}">
                <a16:creationId xmlns:a16="http://schemas.microsoft.com/office/drawing/2014/main" id="{E610D927-D8C8-224A-87FB-26727D3BA6E0}"/>
              </a:ext>
            </a:extLst>
          </p:cNvPr>
          <p:cNvSpPr txBox="1"/>
          <p:nvPr/>
        </p:nvSpPr>
        <p:spPr>
          <a:xfrm>
            <a:off x="7135864" y="2504129"/>
            <a:ext cx="1016668" cy="512961"/>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panose="020B0604020202020204"/>
                <a:ea typeface="+mn-ea"/>
                <a:cs typeface="+mn-cs"/>
              </a:rPr>
              <a:t>YouGov </a:t>
            </a:r>
            <a:br>
              <a:rPr kumimoji="0" lang="en-US" sz="900" b="1" i="0" u="none" strike="noStrike" kern="1200" cap="none" spc="0" normalizeH="0" baseline="0" noProof="0">
                <a:ln>
                  <a:noFill/>
                </a:ln>
                <a:solidFill>
                  <a:schemeClr val="bg1"/>
                </a:solidFill>
                <a:effectLst/>
                <a:uLnTx/>
                <a:uFillTx/>
                <a:latin typeface="Arial" panose="020B0604020202020204"/>
                <a:ea typeface="+mn-ea"/>
                <a:cs typeface="+mn-cs"/>
              </a:rPr>
            </a:br>
            <a:r>
              <a:rPr kumimoji="0" lang="en-US" sz="900" b="0" i="0" u="none" strike="noStrike" kern="1200" cap="none" spc="0" normalizeH="0" baseline="0" noProof="0" err="1">
                <a:ln>
                  <a:noFill/>
                </a:ln>
                <a:solidFill>
                  <a:schemeClr val="bg1"/>
                </a:solidFill>
                <a:effectLst/>
                <a:uLnTx/>
                <a:uFillTx/>
                <a:latin typeface="Arial" panose="020B0604020202020204"/>
                <a:ea typeface="+mn-ea"/>
                <a:cs typeface="+mn-cs"/>
              </a:rPr>
              <a:t>BrandIndex</a:t>
            </a:r>
            <a:endParaRPr kumimoji="0" lang="en-US" sz="900" b="0" i="0" u="none" strike="noStrike" kern="1200" cap="none" spc="0" normalizeH="0" baseline="0" noProof="0">
              <a:ln>
                <a:noFill/>
              </a:ln>
              <a:solidFill>
                <a:schemeClr val="bg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600"/>
              <a:buFontTx/>
              <a:buNone/>
              <a:tabLst/>
              <a:defRPr/>
            </a:pPr>
            <a:r>
              <a:rPr kumimoji="0" lang="en-US" sz="600" b="0" i="0" u="none" strike="noStrike" kern="1200" cap="none" spc="0" normalizeH="0" baseline="0" noProof="0">
                <a:ln>
                  <a:noFill/>
                </a:ln>
                <a:solidFill>
                  <a:schemeClr val="bg1"/>
                </a:solidFill>
                <a:effectLst/>
                <a:uLnTx/>
                <a:uFillTx/>
                <a:latin typeface="Arial" panose="020B0604020202020204"/>
                <a:ea typeface="+mn-ea"/>
                <a:cs typeface="+mn-cs"/>
              </a:rPr>
              <a:t>Daily </a:t>
            </a:r>
            <a:r>
              <a:rPr kumimoji="0" lang="en-US" sz="600" b="0" i="0" u="none" strike="noStrike" kern="1200" cap="none" spc="0" normalizeH="0" baseline="0" noProof="0">
                <a:ln>
                  <a:noFill/>
                </a:ln>
                <a:solidFill>
                  <a:schemeClr val="bg1"/>
                </a:solidFill>
                <a:effectLst/>
                <a:uLnTx/>
                <a:uFillTx/>
                <a:latin typeface="Arial" panose="020B0604020202020204"/>
                <a:ea typeface="Arial"/>
                <a:cs typeface="Arial"/>
                <a:sym typeface="Arial"/>
              </a:rPr>
              <a:t>brand tracking of brands around the globe.</a:t>
            </a:r>
            <a:endParaRPr kumimoji="0" lang="en-US" sz="8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89" name="TextBox 88">
            <a:extLst>
              <a:ext uri="{FF2B5EF4-FFF2-40B4-BE49-F238E27FC236}">
                <a16:creationId xmlns:a16="http://schemas.microsoft.com/office/drawing/2014/main" id="{FB6B3A6F-8BA8-614D-8273-0171F2107627}"/>
              </a:ext>
            </a:extLst>
          </p:cNvPr>
          <p:cNvSpPr txBox="1"/>
          <p:nvPr/>
        </p:nvSpPr>
        <p:spPr>
          <a:xfrm>
            <a:off x="8717239" y="3485844"/>
            <a:ext cx="1102242" cy="882293"/>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panose="020B0604020202020204"/>
                <a:ea typeface="+mn-ea"/>
                <a:cs typeface="+mn-cs"/>
              </a:rPr>
              <a:t>YouGov</a:t>
            </a:r>
            <a:br>
              <a:rPr kumimoji="0" lang="en-US" sz="900" b="1" i="0" u="none" strike="noStrike" kern="1200" cap="none" spc="0" normalizeH="0" baseline="0" noProof="0">
                <a:ln>
                  <a:noFill/>
                </a:ln>
                <a:solidFill>
                  <a:schemeClr val="bg1"/>
                </a:solidFill>
                <a:effectLst/>
                <a:uLnTx/>
                <a:uFillTx/>
                <a:latin typeface="Arial" panose="020B0604020202020204"/>
                <a:ea typeface="+mn-ea"/>
                <a:cs typeface="+mn-cs"/>
              </a:rPr>
            </a:br>
            <a:r>
              <a:rPr kumimoji="0" lang="en-US" sz="9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Consumer Journey Diagnostics</a:t>
            </a:r>
          </a:p>
          <a:p>
            <a:pPr marL="0" marR="0" lvl="0" indent="0" algn="l" defTabSz="914400" rtl="0" eaLnBrk="1" fontAlgn="auto" latinLnBrk="0" hangingPunct="1">
              <a:lnSpc>
                <a:spcPct val="100000"/>
              </a:lnSpc>
              <a:spcBef>
                <a:spcPts val="0"/>
              </a:spcBef>
              <a:spcAft>
                <a:spcPts val="0"/>
              </a:spcAft>
              <a:buClr>
                <a:srgbClr val="000000"/>
              </a:buClr>
              <a:buSzPts val="600"/>
              <a:buFontTx/>
              <a:buNone/>
              <a:tabLst/>
              <a:defRPr/>
            </a:pPr>
            <a:r>
              <a:rPr kumimoji="0" lang="en-US" sz="600" b="0" i="0" u="none" strike="noStrike" kern="1200" cap="none" spc="0" normalizeH="0" baseline="0" noProof="0">
                <a:ln>
                  <a:noFill/>
                </a:ln>
                <a:solidFill>
                  <a:schemeClr val="bg1"/>
                </a:solidFill>
                <a:effectLst/>
                <a:uLnTx/>
                <a:uFillTx/>
                <a:latin typeface="Arial" panose="020B0604020202020204"/>
                <a:ea typeface="+mn-ea"/>
                <a:cs typeface="+mn-cs"/>
              </a:rPr>
              <a:t>T</a:t>
            </a:r>
            <a:r>
              <a:rPr kumimoji="0" lang="en-US" sz="600" b="0" i="0" u="none" strike="noStrike" kern="1200" cap="none" spc="0" normalizeH="0" baseline="0" noProof="0">
                <a:ln>
                  <a:noFill/>
                </a:ln>
                <a:solidFill>
                  <a:schemeClr val="bg1"/>
                </a:solidFill>
                <a:effectLst/>
                <a:uLnTx/>
                <a:uFillTx/>
                <a:latin typeface="Arial" panose="020B0604020202020204"/>
                <a:ea typeface="Arial"/>
                <a:cs typeface="Arial"/>
                <a:sym typeface="Arial"/>
              </a:rPr>
              <a:t>emplated brand research at specific customer journey touchpoints.</a:t>
            </a:r>
            <a:endParaRPr kumimoji="0" lang="en-US" sz="9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90" name="TextBox 89">
            <a:extLst>
              <a:ext uri="{FF2B5EF4-FFF2-40B4-BE49-F238E27FC236}">
                <a16:creationId xmlns:a16="http://schemas.microsoft.com/office/drawing/2014/main" id="{16E49BF5-C980-DB43-89EE-C413B360B7F3}"/>
              </a:ext>
            </a:extLst>
          </p:cNvPr>
          <p:cNvSpPr txBox="1"/>
          <p:nvPr/>
        </p:nvSpPr>
        <p:spPr>
          <a:xfrm>
            <a:off x="10277210" y="2504129"/>
            <a:ext cx="1077838" cy="651460"/>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panose="020B0604020202020204"/>
                <a:ea typeface="+mn-ea"/>
                <a:cs typeface="+mn-cs"/>
              </a:rPr>
              <a:t>YouGov</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9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Custom Trackers</a:t>
            </a:r>
          </a:p>
          <a:p>
            <a:pPr marL="0" marR="0" lvl="0" indent="0" algn="l" defTabSz="914400" rtl="0" eaLnBrk="1" fontAlgn="auto" latinLnBrk="0" hangingPunct="1">
              <a:lnSpc>
                <a:spcPct val="100000"/>
              </a:lnSpc>
              <a:spcBef>
                <a:spcPts val="0"/>
              </a:spcBef>
              <a:spcAft>
                <a:spcPts val="0"/>
              </a:spcAft>
              <a:buClr>
                <a:srgbClr val="000000"/>
              </a:buClr>
              <a:buSzPts val="600"/>
              <a:buFontTx/>
              <a:buNone/>
              <a:tabLst/>
              <a:defRPr/>
            </a:pPr>
            <a:r>
              <a:rPr kumimoji="0" lang="en-US" sz="600" b="0" i="0" u="none" strike="noStrike" kern="1200" cap="none" spc="0" normalizeH="0" baseline="0" noProof="0">
                <a:ln>
                  <a:noFill/>
                </a:ln>
                <a:solidFill>
                  <a:schemeClr val="bg1"/>
                </a:solidFill>
                <a:effectLst/>
                <a:uLnTx/>
                <a:uFillTx/>
                <a:latin typeface="Arial" panose="020B0604020202020204"/>
                <a:ea typeface="Arial"/>
                <a:cs typeface="Arial"/>
                <a:sym typeface="Arial"/>
              </a:rPr>
              <a:t>Dynamic, integrated performance monitoring.</a:t>
            </a:r>
            <a:endParaRPr kumimoji="0" lang="en-US" sz="9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91" name="TextBox 90">
            <a:extLst>
              <a:ext uri="{FF2B5EF4-FFF2-40B4-BE49-F238E27FC236}">
                <a16:creationId xmlns:a16="http://schemas.microsoft.com/office/drawing/2014/main" id="{D59748AB-1D8C-9B49-813D-74FCFD7CA408}"/>
              </a:ext>
            </a:extLst>
          </p:cNvPr>
          <p:cNvSpPr txBox="1"/>
          <p:nvPr/>
        </p:nvSpPr>
        <p:spPr>
          <a:xfrm>
            <a:off x="8717239" y="2504129"/>
            <a:ext cx="1309218" cy="512961"/>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panose="020B0604020202020204"/>
                <a:ea typeface="+mn-ea"/>
                <a:cs typeface="+mn-cs"/>
              </a:rPr>
              <a:t>YouGov </a:t>
            </a:r>
            <a:br>
              <a:rPr kumimoji="0" lang="en-US" sz="900" b="1" i="0" u="none" strike="noStrike" kern="1200" cap="none" spc="0" normalizeH="0" baseline="0" noProof="0">
                <a:ln>
                  <a:noFill/>
                </a:ln>
                <a:solidFill>
                  <a:schemeClr val="bg1"/>
                </a:solidFill>
                <a:effectLst/>
                <a:uLnTx/>
                <a:uFillTx/>
                <a:latin typeface="Arial" panose="020B0604020202020204"/>
                <a:ea typeface="+mn-ea"/>
                <a:cs typeface="+mn-cs"/>
              </a:rPr>
            </a:br>
            <a:r>
              <a:rPr kumimoji="0" lang="en-US" sz="900" b="0" i="0" u="none" strike="noStrike" kern="1200" cap="none" spc="0" normalizeH="0" baseline="0" noProof="0">
                <a:ln>
                  <a:noFill/>
                </a:ln>
                <a:solidFill>
                  <a:schemeClr val="bg1"/>
                </a:solidFill>
                <a:effectLst/>
                <a:uLnTx/>
                <a:uFillTx/>
                <a:latin typeface="Arial" panose="020B0604020202020204"/>
                <a:ea typeface="+mn-ea"/>
                <a:cs typeface="+mn-cs"/>
              </a:rPr>
              <a:t>Stream</a:t>
            </a:r>
          </a:p>
          <a:p>
            <a:pPr marL="0" marR="0" lvl="0" indent="0" algn="l" defTabSz="914400" rtl="0" eaLnBrk="1" fontAlgn="auto" latinLnBrk="0" hangingPunct="1">
              <a:lnSpc>
                <a:spcPct val="100000"/>
              </a:lnSpc>
              <a:spcBef>
                <a:spcPts val="0"/>
              </a:spcBef>
              <a:spcAft>
                <a:spcPts val="0"/>
              </a:spcAft>
              <a:buClrTx/>
              <a:buSzPts val="600"/>
              <a:buFontTx/>
              <a:buNone/>
              <a:tabLst/>
              <a:defRPr/>
            </a:pPr>
            <a:r>
              <a:rPr kumimoji="0" lang="en-US" sz="600" b="0" i="0" u="none" strike="noStrike" kern="1200" cap="none" spc="0" normalizeH="0" baseline="0" noProof="0">
                <a:ln>
                  <a:noFill/>
                </a:ln>
                <a:solidFill>
                  <a:schemeClr val="bg1"/>
                </a:solidFill>
                <a:effectLst/>
                <a:uLnTx/>
                <a:uFillTx/>
                <a:latin typeface="Arial" panose="020B0604020202020204"/>
                <a:ea typeface="+mn-ea"/>
                <a:cs typeface="+mn-cs"/>
              </a:rPr>
              <a:t>First ever streaming SVOD &amp; AVOD data across multiple platforms.</a:t>
            </a:r>
            <a:endParaRPr kumimoji="0" lang="en-US" sz="8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92" name="TextBox 91">
            <a:extLst>
              <a:ext uri="{FF2B5EF4-FFF2-40B4-BE49-F238E27FC236}">
                <a16:creationId xmlns:a16="http://schemas.microsoft.com/office/drawing/2014/main" id="{19059146-53A5-2045-ACA2-F34D05511A21}"/>
              </a:ext>
            </a:extLst>
          </p:cNvPr>
          <p:cNvSpPr txBox="1"/>
          <p:nvPr/>
        </p:nvSpPr>
        <p:spPr>
          <a:xfrm>
            <a:off x="7135864" y="3485844"/>
            <a:ext cx="921628" cy="605294"/>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panose="020B0604020202020204"/>
                <a:ea typeface="+mn-ea"/>
                <a:cs typeface="+mn-cs"/>
              </a:rPr>
              <a:t>YouGov </a:t>
            </a:r>
            <a:br>
              <a:rPr kumimoji="0" lang="en-US" sz="900" b="1" i="0" u="none" strike="noStrike" kern="1200" cap="none" spc="0" normalizeH="0" baseline="0" noProof="0">
                <a:ln>
                  <a:noFill/>
                </a:ln>
                <a:solidFill>
                  <a:schemeClr val="bg1"/>
                </a:solidFill>
                <a:effectLst/>
                <a:uLnTx/>
                <a:uFillTx/>
                <a:latin typeface="Arial" panose="020B0604020202020204"/>
                <a:ea typeface="+mn-ea"/>
                <a:cs typeface="+mn-cs"/>
              </a:rPr>
            </a:br>
            <a:r>
              <a:rPr kumimoji="0" lang="en-US" sz="900" b="0" i="0" u="none" strike="noStrike" kern="1200" cap="none" spc="0" normalizeH="0" baseline="0" noProof="0">
                <a:ln>
                  <a:noFill/>
                </a:ln>
                <a:solidFill>
                  <a:schemeClr val="bg1"/>
                </a:solidFill>
                <a:effectLst/>
                <a:uLnTx/>
                <a:uFillTx/>
                <a:latin typeface="Arial" panose="020B0604020202020204"/>
                <a:ea typeface="+mn-ea"/>
                <a:cs typeface="+mn-cs"/>
              </a:rPr>
              <a:t>Signal</a:t>
            </a:r>
          </a:p>
          <a:p>
            <a:pPr marL="0" marR="0" lvl="0" indent="0" algn="l" defTabSz="914400" rtl="0" eaLnBrk="1" fontAlgn="auto" latinLnBrk="0" hangingPunct="1">
              <a:lnSpc>
                <a:spcPct val="100000"/>
              </a:lnSpc>
              <a:spcBef>
                <a:spcPts val="0"/>
              </a:spcBef>
              <a:spcAft>
                <a:spcPts val="0"/>
              </a:spcAft>
              <a:buClr>
                <a:srgbClr val="000000"/>
              </a:buClr>
              <a:buSzPts val="600"/>
              <a:buFontTx/>
              <a:buNone/>
              <a:tabLst/>
              <a:defRPr/>
            </a:pPr>
            <a:r>
              <a:rPr kumimoji="0" lang="en-US" sz="600" b="0" i="0" u="none" strike="noStrike" kern="1200" cap="none" spc="0" normalizeH="0" baseline="0" noProof="0">
                <a:ln>
                  <a:noFill/>
                </a:ln>
                <a:solidFill>
                  <a:schemeClr val="bg1"/>
                </a:solidFill>
                <a:effectLst/>
                <a:uLnTx/>
                <a:uFillTx/>
                <a:latin typeface="Arial" panose="020B0604020202020204"/>
                <a:ea typeface="Arial"/>
                <a:cs typeface="Arial"/>
                <a:sym typeface="Arial"/>
              </a:rPr>
              <a:t>Social listening </a:t>
            </a:r>
            <a:r>
              <a:rPr kumimoji="0" lang="en-US" sz="600" b="0" i="0" u="none" strike="noStrike" kern="1200" cap="none" spc="0" normalizeH="0" baseline="0" noProof="0">
                <a:ln>
                  <a:noFill/>
                </a:ln>
                <a:solidFill>
                  <a:schemeClr val="bg1"/>
                </a:solidFill>
                <a:effectLst/>
                <a:uLnTx/>
                <a:uFillTx/>
                <a:latin typeface="Arial" panose="020B0604020202020204"/>
                <a:ea typeface="+mn-ea"/>
                <a:cs typeface="+mn-cs"/>
              </a:rPr>
              <a:t>p</a:t>
            </a:r>
            <a:r>
              <a:rPr kumimoji="0" lang="en-US" sz="600" b="0" i="0" u="none" strike="noStrike" kern="1200" cap="none" spc="0" normalizeH="0" baseline="0" noProof="0">
                <a:ln>
                  <a:noFill/>
                </a:ln>
                <a:solidFill>
                  <a:schemeClr val="bg1"/>
                </a:solidFill>
                <a:effectLst/>
                <a:uLnTx/>
                <a:uFillTx/>
                <a:latin typeface="Arial" panose="020B0604020202020204"/>
                <a:ea typeface="Arial"/>
                <a:cs typeface="Arial"/>
                <a:sym typeface="Arial"/>
              </a:rPr>
              <a:t>latform monitoring conversation and sentiment online.</a:t>
            </a:r>
            <a:endParaRPr kumimoji="0" lang="en-US" sz="8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102" name="TextBox 101">
            <a:extLst>
              <a:ext uri="{FF2B5EF4-FFF2-40B4-BE49-F238E27FC236}">
                <a16:creationId xmlns:a16="http://schemas.microsoft.com/office/drawing/2014/main" id="{1ECB290B-B710-F745-8A60-7A6FA7DC917C}"/>
              </a:ext>
            </a:extLst>
          </p:cNvPr>
          <p:cNvSpPr txBox="1"/>
          <p:nvPr/>
        </p:nvSpPr>
        <p:spPr>
          <a:xfrm>
            <a:off x="5460076" y="2504129"/>
            <a:ext cx="1112503" cy="512961"/>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panose="020B0604020202020204"/>
                <a:ea typeface="+mn-ea"/>
                <a:cs typeface="+mn-cs"/>
              </a:rPr>
              <a:t>YouGov </a:t>
            </a:r>
            <a:br>
              <a:rPr kumimoji="0" lang="en-US" sz="900" b="1" i="0" u="none" strike="noStrike" kern="1200" cap="none" spc="0" normalizeH="0" baseline="0" noProof="0">
                <a:ln>
                  <a:noFill/>
                </a:ln>
                <a:solidFill>
                  <a:schemeClr val="bg1"/>
                </a:solidFill>
                <a:effectLst/>
                <a:uLnTx/>
                <a:uFillTx/>
                <a:latin typeface="Arial" panose="020B0604020202020204"/>
                <a:ea typeface="+mn-ea"/>
                <a:cs typeface="+mn-cs"/>
              </a:rPr>
            </a:br>
            <a:r>
              <a:rPr kumimoji="0" lang="en-US" sz="900" b="0" i="0" u="none" strike="noStrike" kern="1200" cap="none" spc="0" normalizeH="0" baseline="0" noProof="0">
                <a:ln>
                  <a:noFill/>
                </a:ln>
                <a:solidFill>
                  <a:schemeClr val="bg1"/>
                </a:solidFill>
                <a:effectLst/>
                <a:uLnTx/>
                <a:uFillTx/>
                <a:latin typeface="Arial" panose="020B0604020202020204"/>
                <a:ea typeface="+mn-ea"/>
                <a:cs typeface="+mn-cs"/>
              </a:rPr>
              <a:t>Audience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Addressable audiences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Available for ad targeting.</a:t>
            </a:r>
          </a:p>
        </p:txBody>
      </p:sp>
      <p:sp>
        <p:nvSpPr>
          <p:cNvPr id="104" name="TextBox 103">
            <a:extLst>
              <a:ext uri="{FF2B5EF4-FFF2-40B4-BE49-F238E27FC236}">
                <a16:creationId xmlns:a16="http://schemas.microsoft.com/office/drawing/2014/main" id="{5C6B042D-DF54-7646-9314-0534479F7DC5}"/>
              </a:ext>
            </a:extLst>
          </p:cNvPr>
          <p:cNvSpPr txBox="1"/>
          <p:nvPr/>
        </p:nvSpPr>
        <p:spPr>
          <a:xfrm>
            <a:off x="2233710" y="3485844"/>
            <a:ext cx="1059656" cy="605294"/>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panose="020B0604020202020204"/>
                <a:ea typeface="+mn-ea"/>
                <a:cs typeface="+mn-cs"/>
              </a:rPr>
              <a:t>YouGov </a:t>
            </a:r>
            <a:br>
              <a:rPr kumimoji="0" lang="en-US" sz="900" b="1" i="0" u="none" strike="noStrike" kern="1200" cap="none" spc="0" normalizeH="0" baseline="0" noProof="0">
                <a:ln>
                  <a:noFill/>
                </a:ln>
                <a:solidFill>
                  <a:schemeClr val="bg1"/>
                </a:solidFill>
                <a:effectLst/>
                <a:uLnTx/>
                <a:uFillTx/>
                <a:latin typeface="Arial" panose="020B0604020202020204"/>
                <a:ea typeface="+mn-ea"/>
                <a:cs typeface="+mn-cs"/>
              </a:rPr>
            </a:br>
            <a:r>
              <a:rPr kumimoji="0" lang="en-US" sz="900" b="0" i="0" u="none" strike="noStrike" kern="1200" cap="none" spc="0" normalizeH="0" baseline="0" noProof="0">
                <a:ln>
                  <a:noFill/>
                </a:ln>
                <a:solidFill>
                  <a:schemeClr val="bg1"/>
                </a:solidFill>
                <a:effectLst/>
                <a:uLnTx/>
                <a:uFillTx/>
                <a:latin typeface="Arial" panose="020B0604020202020204"/>
                <a:ea typeface="+mn-ea"/>
                <a:cs typeface="+mn-cs"/>
              </a:rPr>
              <a:t>Chat</a:t>
            </a:r>
          </a:p>
          <a:p>
            <a:pPr marL="0" marR="0" lvl="0" indent="0" algn="l" defTabSz="914400" rtl="0" eaLnBrk="1" fontAlgn="auto" latinLnBrk="0" hangingPunct="1">
              <a:lnSpc>
                <a:spcPct val="100000"/>
              </a:lnSpc>
              <a:spcBef>
                <a:spcPts val="0"/>
              </a:spcBef>
              <a:spcAft>
                <a:spcPts val="0"/>
              </a:spcAft>
              <a:buClr>
                <a:srgbClr val="000000"/>
              </a:buClr>
              <a:buSzPts val="600"/>
              <a:buFontTx/>
              <a:buNone/>
              <a:tabLst/>
              <a:defRPr/>
            </a:pPr>
            <a:r>
              <a:rPr kumimoji="0" lang="en-US" sz="600" b="0" i="0" u="none" strike="noStrike" kern="1200" cap="none" spc="0" normalizeH="0" baseline="0" noProof="0">
                <a:ln>
                  <a:noFill/>
                </a:ln>
                <a:solidFill>
                  <a:schemeClr val="bg1"/>
                </a:solidFill>
                <a:effectLst/>
                <a:uLnTx/>
                <a:uFillTx/>
                <a:latin typeface="Arial" panose="020B0604020202020204"/>
                <a:ea typeface="Arial"/>
                <a:cs typeface="Arial"/>
                <a:sym typeface="Arial"/>
              </a:rPr>
              <a:t>Nurture communities and contact niche audiences with interactive chat.</a:t>
            </a:r>
            <a:endParaRPr kumimoji="0" lang="en-US" sz="8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106" name="Google Shape;343;p7">
            <a:extLst>
              <a:ext uri="{FF2B5EF4-FFF2-40B4-BE49-F238E27FC236}">
                <a16:creationId xmlns:a16="http://schemas.microsoft.com/office/drawing/2014/main" id="{76C3938D-6C18-2347-A380-B471C0491A43}"/>
              </a:ext>
            </a:extLst>
          </p:cNvPr>
          <p:cNvSpPr txBox="1"/>
          <p:nvPr/>
        </p:nvSpPr>
        <p:spPr>
          <a:xfrm>
            <a:off x="10277210" y="3485844"/>
            <a:ext cx="1393384" cy="88229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750"/>
              <a:buFont typeface="Arial"/>
              <a:buNone/>
              <a:tabLst/>
              <a:defRPr/>
            </a:pPr>
            <a:r>
              <a:rPr kumimoji="0" lang="en-US" sz="900" b="1" i="0" u="none" strike="noStrike" kern="1200" cap="none" spc="0" normalizeH="0" baseline="0" noProof="0">
                <a:ln>
                  <a:noFill/>
                </a:ln>
                <a:solidFill>
                  <a:schemeClr val="bg1"/>
                </a:solidFill>
                <a:effectLst/>
                <a:uLnTx/>
                <a:uFillTx/>
                <a:latin typeface="Arial"/>
                <a:ea typeface="Arial"/>
                <a:cs typeface="Arial"/>
                <a:sym typeface="Arial"/>
              </a:rPr>
              <a:t>YouGov</a:t>
            </a:r>
            <a:endParaRPr kumimoji="0" sz="900" b="0" i="0" u="none" strike="noStrike" kern="1200" cap="none" spc="0" normalizeH="0" baseline="0" noProof="0">
              <a:ln>
                <a:noFill/>
              </a:ln>
              <a:solidFill>
                <a:schemeClr val="bg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400"/>
              </a:spcAft>
              <a:buClr>
                <a:srgbClr val="000000"/>
              </a:buClr>
              <a:buSzPts val="750"/>
              <a:buFont typeface="Arial"/>
              <a:buNone/>
              <a:tabLst/>
              <a:defRPr/>
            </a:pPr>
            <a:r>
              <a:rPr kumimoji="0" lang="en-US" sz="900" b="0" i="0" u="none" strike="noStrike" kern="1200" cap="none" spc="0" normalizeH="0" baseline="0" noProof="0">
                <a:ln>
                  <a:noFill/>
                </a:ln>
                <a:solidFill>
                  <a:schemeClr val="bg1"/>
                </a:solidFill>
                <a:effectLst/>
                <a:uLnTx/>
                <a:uFillTx/>
                <a:latin typeface="Arial"/>
                <a:ea typeface="Arial"/>
                <a:cs typeface="Arial"/>
                <a:sym typeface="Arial"/>
              </a:rPr>
              <a:t>Sector Indexes</a:t>
            </a:r>
          </a:p>
          <a:p>
            <a:pPr marL="0" marR="0" lvl="0" indent="0" algn="l" defTabSz="914400" rtl="0" eaLnBrk="1" fontAlgn="auto" latinLnBrk="0" hangingPunct="1">
              <a:lnSpc>
                <a:spcPct val="100000"/>
              </a:lnSpc>
              <a:spcBef>
                <a:spcPts val="0"/>
              </a:spcBef>
              <a:spcAft>
                <a:spcPts val="0"/>
              </a:spcAft>
              <a:buClr>
                <a:srgbClr val="000000"/>
              </a:buClr>
              <a:buSzPts val="600"/>
              <a:buFontTx/>
              <a:buNone/>
              <a:tabLst/>
              <a:defRPr/>
            </a:pPr>
            <a:r>
              <a:rPr kumimoji="0" lang="en-US" sz="600" b="0" i="0" u="none" strike="noStrike" kern="1200" cap="none" spc="0" normalizeH="0" baseline="0" noProof="0">
                <a:ln>
                  <a:noFill/>
                </a:ln>
                <a:solidFill>
                  <a:schemeClr val="bg1"/>
                </a:solidFill>
                <a:effectLst/>
                <a:uLnTx/>
                <a:uFillTx/>
                <a:latin typeface="Arial" panose="020B0604020202020204"/>
                <a:ea typeface="Arial"/>
                <a:cs typeface="Arial"/>
                <a:sym typeface="Arial"/>
              </a:rPr>
              <a:t>Tailored daily tracking for your sector:</a:t>
            </a:r>
            <a:br>
              <a:rPr kumimoji="0" lang="en-US" sz="600" b="0" i="0" u="none" strike="noStrike" kern="1200" cap="none" spc="0" normalizeH="0" baseline="0" noProof="0">
                <a:ln>
                  <a:noFill/>
                </a:ln>
                <a:solidFill>
                  <a:schemeClr val="bg1"/>
                </a:solidFill>
                <a:effectLst/>
                <a:uLnTx/>
                <a:uFillTx/>
                <a:latin typeface="Arial" panose="020B0604020202020204"/>
                <a:ea typeface="Arial"/>
                <a:cs typeface="Arial"/>
                <a:sym typeface="Arial"/>
              </a:rPr>
            </a:br>
            <a:r>
              <a:rPr kumimoji="0" lang="en-US" sz="600" b="0" i="0" u="none" strike="noStrike" kern="1200" cap="none" spc="0" normalizeH="0" baseline="0" noProof="0" err="1">
                <a:ln>
                  <a:noFill/>
                </a:ln>
                <a:solidFill>
                  <a:schemeClr val="bg1"/>
                </a:solidFill>
                <a:effectLst/>
                <a:uLnTx/>
                <a:uFillTx/>
                <a:latin typeface="Arial" panose="020B0604020202020204"/>
                <a:ea typeface="Arial"/>
                <a:cs typeface="Arial"/>
                <a:sym typeface="Arial"/>
              </a:rPr>
              <a:t>CharityIndex</a:t>
            </a:r>
            <a:br>
              <a:rPr kumimoji="0" lang="en-US" sz="600" b="0" i="0" u="none" strike="noStrike" kern="1200" cap="none" spc="0" normalizeH="0" baseline="0" noProof="0">
                <a:ln>
                  <a:noFill/>
                </a:ln>
                <a:solidFill>
                  <a:schemeClr val="bg1"/>
                </a:solidFill>
                <a:effectLst/>
                <a:uLnTx/>
                <a:uFillTx/>
                <a:latin typeface="Arial" panose="020B0604020202020204"/>
                <a:ea typeface="Arial"/>
                <a:cs typeface="Arial"/>
                <a:sym typeface="Arial"/>
              </a:rPr>
            </a:br>
            <a:r>
              <a:rPr kumimoji="0" lang="en-US" sz="600" b="0" i="0" u="none" strike="noStrike" kern="1200" cap="none" spc="0" normalizeH="0" baseline="0" noProof="0" err="1">
                <a:ln>
                  <a:noFill/>
                </a:ln>
                <a:solidFill>
                  <a:schemeClr val="bg1"/>
                </a:solidFill>
                <a:effectLst/>
                <a:uLnTx/>
                <a:uFillTx/>
                <a:latin typeface="Arial" panose="020B0604020202020204"/>
                <a:ea typeface="Arial"/>
                <a:cs typeface="Arial"/>
                <a:sym typeface="Arial"/>
              </a:rPr>
              <a:t>CultureIndex</a:t>
            </a:r>
            <a:r>
              <a:rPr kumimoji="0" lang="en-US" sz="600" b="0" i="0" u="none" strike="noStrike" kern="1200" cap="none" spc="0" normalizeH="0" baseline="0" noProof="0">
                <a:ln>
                  <a:noFill/>
                </a:ln>
                <a:solidFill>
                  <a:schemeClr val="bg1"/>
                </a:solidFill>
                <a:effectLst/>
                <a:uLnTx/>
                <a:uFillTx/>
                <a:latin typeface="Arial" panose="020B0604020202020204"/>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Pts val="600"/>
              <a:buFontTx/>
              <a:buNone/>
              <a:tabLst/>
              <a:defRPr/>
            </a:pPr>
            <a:r>
              <a:rPr kumimoji="0" lang="en-US" sz="600" b="0" i="0" u="none" strike="noStrike" kern="1200" cap="none" spc="0" normalizeH="0" baseline="0" noProof="0" err="1">
                <a:ln>
                  <a:noFill/>
                </a:ln>
                <a:solidFill>
                  <a:schemeClr val="bg1"/>
                </a:solidFill>
                <a:effectLst/>
                <a:uLnTx/>
                <a:uFillTx/>
                <a:latin typeface="Arial" panose="020B0604020202020204"/>
                <a:ea typeface="Arial"/>
                <a:cs typeface="Arial"/>
                <a:sym typeface="Arial"/>
              </a:rPr>
              <a:t>DestinationIndex</a:t>
            </a:r>
            <a:endParaRPr kumimoji="0" lang="en-US" sz="600" b="0" i="0" u="none" strike="noStrike" kern="1200" cap="none" spc="0" normalizeH="0" baseline="0" noProof="0">
              <a:ln>
                <a:noFill/>
              </a:ln>
              <a:solidFill>
                <a:schemeClr val="bg1"/>
              </a:solidFill>
              <a:effectLst/>
              <a:uLnTx/>
              <a:uFillTx/>
              <a:latin typeface="Arial" panose="020B0604020202020204"/>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600"/>
              <a:buFontTx/>
              <a:buNone/>
              <a:tabLst/>
              <a:defRPr/>
            </a:pPr>
            <a:r>
              <a:rPr kumimoji="0" lang="en-US" sz="600" b="0" i="0" u="none" strike="noStrike" kern="1200" cap="none" spc="0" normalizeH="0" baseline="0" noProof="0" err="1">
                <a:ln>
                  <a:noFill/>
                </a:ln>
                <a:solidFill>
                  <a:schemeClr val="bg1"/>
                </a:solidFill>
                <a:effectLst/>
                <a:uLnTx/>
                <a:uFillTx/>
                <a:latin typeface="Arial" panose="020B0604020202020204"/>
                <a:ea typeface="Arial"/>
                <a:cs typeface="Arial"/>
                <a:sym typeface="Arial"/>
              </a:rPr>
              <a:t>GameIndex</a:t>
            </a:r>
            <a:br>
              <a:rPr kumimoji="0" lang="en-US" sz="600" b="0" i="0" u="none" strike="noStrike" kern="1200" cap="none" spc="0" normalizeH="0" baseline="0" noProof="0">
                <a:ln>
                  <a:noFill/>
                </a:ln>
                <a:solidFill>
                  <a:schemeClr val="bg1"/>
                </a:solidFill>
                <a:effectLst/>
                <a:uLnTx/>
                <a:uFillTx/>
                <a:latin typeface="Arial" panose="020B0604020202020204"/>
                <a:ea typeface="Arial"/>
                <a:cs typeface="Arial"/>
                <a:sym typeface="Arial"/>
              </a:rPr>
            </a:br>
            <a:r>
              <a:rPr kumimoji="0" lang="en-US" sz="600" b="0" i="0" u="none" strike="noStrike" kern="1200" cap="none" spc="0" normalizeH="0" baseline="0" noProof="0" err="1">
                <a:ln>
                  <a:noFill/>
                </a:ln>
                <a:solidFill>
                  <a:schemeClr val="bg1"/>
                </a:solidFill>
                <a:effectLst/>
                <a:uLnTx/>
                <a:uFillTx/>
                <a:latin typeface="Arial" panose="020B0604020202020204"/>
                <a:ea typeface="Arial"/>
                <a:cs typeface="Arial"/>
                <a:sym typeface="Arial"/>
              </a:rPr>
              <a:t>SportIndex</a:t>
            </a:r>
            <a:endParaRPr kumimoji="0" lang="en-US" sz="600" b="0" i="0" u="none" strike="noStrike" kern="1200" cap="none" spc="0" normalizeH="0" baseline="0" noProof="0">
              <a:ln>
                <a:noFill/>
              </a:ln>
              <a:solidFill>
                <a:schemeClr val="bg1"/>
              </a:solidFill>
              <a:effectLst/>
              <a:uLnTx/>
              <a:uFillTx/>
              <a:latin typeface="Arial" panose="020B0604020202020204"/>
              <a:ea typeface="Arial"/>
              <a:cs typeface="Arial"/>
              <a:sym typeface="Arial"/>
            </a:endParaRPr>
          </a:p>
        </p:txBody>
      </p:sp>
      <p:sp>
        <p:nvSpPr>
          <p:cNvPr id="108" name="Google Shape;321;p7">
            <a:extLst>
              <a:ext uri="{FF2B5EF4-FFF2-40B4-BE49-F238E27FC236}">
                <a16:creationId xmlns:a16="http://schemas.microsoft.com/office/drawing/2014/main" id="{45F3DFB3-1436-2546-8268-DEE840976E3D}"/>
              </a:ext>
            </a:extLst>
          </p:cNvPr>
          <p:cNvSpPr txBox="1"/>
          <p:nvPr/>
        </p:nvSpPr>
        <p:spPr>
          <a:xfrm>
            <a:off x="5460076" y="3485844"/>
            <a:ext cx="1270614" cy="51296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400"/>
              </a:spcAft>
              <a:buClr>
                <a:srgbClr val="000000"/>
              </a:buClr>
              <a:buSzPts val="750"/>
              <a:buFontTx/>
              <a:buNone/>
              <a:tabLst/>
              <a:defRPr/>
            </a:pPr>
            <a:r>
              <a:rPr kumimoji="0" lang="en-US" sz="900" b="1" i="0" u="none" strike="noStrike" kern="1200" cap="none" spc="0" normalizeH="0" baseline="0" noProof="0">
                <a:ln>
                  <a:noFill/>
                </a:ln>
                <a:solidFill>
                  <a:schemeClr val="bg1"/>
                </a:solidFill>
                <a:effectLst/>
                <a:uLnTx/>
                <a:uFillTx/>
                <a:latin typeface="Arial"/>
                <a:ea typeface="Arial"/>
                <a:cs typeface="Arial"/>
                <a:sym typeface="Arial"/>
              </a:rPr>
              <a:t>YouGov </a:t>
            </a:r>
            <a:br>
              <a:rPr kumimoji="0" lang="en-US" sz="900" b="1" i="0" u="none" strike="noStrike" kern="1200" cap="none" spc="0" normalizeH="0" baseline="0" noProof="0">
                <a:ln>
                  <a:noFill/>
                </a:ln>
                <a:solidFill>
                  <a:schemeClr val="bg1"/>
                </a:solidFill>
                <a:effectLst/>
                <a:uLnTx/>
                <a:uFillTx/>
                <a:latin typeface="Arial"/>
                <a:ea typeface="Arial"/>
                <a:cs typeface="Arial"/>
              </a:rPr>
            </a:br>
            <a:r>
              <a:rPr kumimoji="0" lang="en-US" sz="900" b="0" i="0" u="none" strike="noStrike" kern="1200" cap="none" spc="0" normalizeH="0" baseline="0" noProof="0" err="1">
                <a:ln>
                  <a:noFill/>
                </a:ln>
                <a:solidFill>
                  <a:schemeClr val="bg1"/>
                </a:solidFill>
                <a:effectLst/>
                <a:uLnTx/>
                <a:uFillTx/>
                <a:latin typeface="Arial" panose="020B0604020202020204"/>
                <a:ea typeface="Arial"/>
                <a:cs typeface="Arial"/>
                <a:sym typeface="Arial"/>
              </a:rPr>
              <a:t>FreeWall</a:t>
            </a:r>
            <a:r>
              <a:rPr kumimoji="0" lang="en-GB" sz="900" b="1" i="0" u="none" strike="noStrike" kern="1200" cap="none" spc="0" normalizeH="0" baseline="0" noProof="0">
                <a:ln>
                  <a:noFill/>
                </a:ln>
                <a:solidFill>
                  <a:schemeClr val="bg1"/>
                </a:solidFill>
                <a:effectLst/>
                <a:uLnTx/>
                <a:uFillTx/>
                <a:latin typeface="Arial" panose="020B0604020202020204"/>
                <a:ea typeface="+mn-lt"/>
                <a:cs typeface="Arial" panose="020B0604020202020204"/>
                <a:sym typeface="Arial"/>
              </a:rPr>
              <a:t>®</a:t>
            </a:r>
            <a:endParaRPr kumimoji="0" lang="en-US" sz="900" b="0" i="0" u="none" strike="noStrike" kern="1200" cap="none" spc="0" normalizeH="0" baseline="0" noProof="0">
              <a:ln>
                <a:noFill/>
              </a:ln>
              <a:solidFill>
                <a:schemeClr val="bg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600"/>
              <a:buFontTx/>
              <a:buNone/>
              <a:tabLst/>
              <a:defRPr/>
            </a:pPr>
            <a:r>
              <a:rPr kumimoji="0" lang="en-US" sz="600" b="0" i="0" u="none" strike="noStrike" kern="1200" cap="none" spc="0" normalizeH="0" baseline="0" noProof="0">
                <a:ln>
                  <a:noFill/>
                </a:ln>
                <a:solidFill>
                  <a:schemeClr val="bg1"/>
                </a:solidFill>
                <a:effectLst/>
                <a:uLnTx/>
                <a:uFillTx/>
                <a:latin typeface="Arial" panose="020B0604020202020204"/>
                <a:ea typeface="Arial"/>
                <a:cs typeface="Arial"/>
                <a:sym typeface="Arial"/>
              </a:rPr>
              <a:t>Engagement-led</a:t>
            </a:r>
            <a:endParaRPr kumimoji="0" lang="en-US" sz="600" b="0" i="0" u="none" strike="noStrike" kern="1200" cap="none" spc="0" normalizeH="0" baseline="0" noProof="0">
              <a:ln>
                <a:noFill/>
              </a:ln>
              <a:solidFill>
                <a:schemeClr val="bg1"/>
              </a:solidFill>
              <a:effectLst/>
              <a:uLnTx/>
              <a:uFillTx/>
              <a:latin typeface="Arial" panose="020B0604020202020204"/>
              <a:ea typeface="Arial"/>
              <a:cs typeface="Arial"/>
            </a:endParaRPr>
          </a:p>
          <a:p>
            <a:pPr marL="0" marR="0" lvl="0" indent="0" algn="l" defTabSz="914400" rtl="0" eaLnBrk="1" fontAlgn="auto" latinLnBrk="0" hangingPunct="1">
              <a:lnSpc>
                <a:spcPct val="100000"/>
              </a:lnSpc>
              <a:spcBef>
                <a:spcPts val="0"/>
              </a:spcBef>
              <a:spcAft>
                <a:spcPts val="0"/>
              </a:spcAft>
              <a:buClrTx/>
              <a:buSzPts val="600"/>
              <a:buFontTx/>
              <a:buNone/>
              <a:tabLst/>
              <a:defRPr/>
            </a:pPr>
            <a:r>
              <a:rPr kumimoji="0" lang="en-US" sz="600" b="0" i="0" u="none" strike="noStrike" kern="1200" cap="none" spc="0" normalizeH="0" baseline="0" noProof="0">
                <a:ln>
                  <a:noFill/>
                </a:ln>
                <a:solidFill>
                  <a:schemeClr val="bg1"/>
                </a:solidFill>
                <a:effectLst/>
                <a:uLnTx/>
                <a:uFillTx/>
                <a:latin typeface="Arial" panose="020B0604020202020204"/>
                <a:ea typeface="Arial"/>
                <a:cs typeface="Arial"/>
                <a:sym typeface="Arial"/>
              </a:rPr>
              <a:t>digital advertising.</a:t>
            </a:r>
            <a:endParaRPr kumimoji="0" lang="en-US" sz="600" b="0" i="0" u="none" strike="noStrike" kern="1200" cap="none" spc="0" normalizeH="0" baseline="0" noProof="0">
              <a:ln>
                <a:noFill/>
              </a:ln>
              <a:solidFill>
                <a:schemeClr val="bg1"/>
              </a:solidFill>
              <a:effectLst/>
              <a:uLnTx/>
              <a:uFillTx/>
              <a:latin typeface="Arial" panose="020B0604020202020204"/>
              <a:ea typeface="Arial"/>
              <a:cs typeface="Arial"/>
            </a:endParaRPr>
          </a:p>
        </p:txBody>
      </p:sp>
      <p:sp>
        <p:nvSpPr>
          <p:cNvPr id="110" name="Google Shape;327;p7">
            <a:extLst>
              <a:ext uri="{FF2B5EF4-FFF2-40B4-BE49-F238E27FC236}">
                <a16:creationId xmlns:a16="http://schemas.microsoft.com/office/drawing/2014/main" id="{32EBC332-3B0A-5C44-8E96-06F50D589548}"/>
              </a:ext>
            </a:extLst>
          </p:cNvPr>
          <p:cNvSpPr txBox="1"/>
          <p:nvPr/>
        </p:nvSpPr>
        <p:spPr>
          <a:xfrm>
            <a:off x="3793476" y="3485844"/>
            <a:ext cx="1222564" cy="88229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750"/>
              <a:buFont typeface="Arial"/>
              <a:buNone/>
              <a:tabLst/>
              <a:defRPr/>
            </a:pPr>
            <a:r>
              <a:rPr kumimoji="0" lang="en-US" sz="900" b="1" i="0" u="none" strike="noStrike" kern="1200" cap="none" spc="0" normalizeH="0" baseline="0" noProof="0">
                <a:ln>
                  <a:noFill/>
                </a:ln>
                <a:solidFill>
                  <a:schemeClr val="bg1"/>
                </a:solidFill>
                <a:effectLst/>
                <a:uLnTx/>
                <a:uFillTx/>
                <a:latin typeface="Arial"/>
                <a:ea typeface="Arial"/>
                <a:cs typeface="Arial"/>
                <a:sym typeface="Arial"/>
              </a:rPr>
              <a:t>YouGov</a:t>
            </a:r>
            <a:endParaRPr kumimoji="0" sz="900" b="0" i="0" u="none" strike="noStrike" kern="1200" cap="none" spc="0" normalizeH="0" baseline="0" noProof="0">
              <a:ln>
                <a:noFill/>
              </a:ln>
              <a:solidFill>
                <a:schemeClr val="bg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400"/>
              </a:spcAft>
              <a:buClr>
                <a:srgbClr val="000000"/>
              </a:buClr>
              <a:buSzPts val="750"/>
              <a:buFont typeface="Arial"/>
              <a:buNone/>
              <a:tabLst/>
              <a:defRPr/>
            </a:pPr>
            <a:r>
              <a:rPr kumimoji="0" lang="en-US" sz="900" b="0" i="0" u="none" strike="noStrike" kern="1200" cap="none" spc="0" normalizeH="0" baseline="0" noProof="0">
                <a:ln>
                  <a:noFill/>
                </a:ln>
                <a:solidFill>
                  <a:schemeClr val="bg1"/>
                </a:solidFill>
                <a:effectLst/>
                <a:uLnTx/>
                <a:uFillTx/>
                <a:latin typeface="Arial"/>
                <a:ea typeface="Arial"/>
                <a:cs typeface="Arial"/>
                <a:sym typeface="Arial"/>
              </a:rPr>
              <a:t>Global Sector Profiles</a:t>
            </a:r>
          </a:p>
          <a:p>
            <a:pPr marL="0" marR="0" lvl="0" indent="0" algn="l" defTabSz="914400" rtl="0" eaLnBrk="1" fontAlgn="auto" latinLnBrk="0" hangingPunct="1">
              <a:lnSpc>
                <a:spcPct val="100000"/>
              </a:lnSpc>
              <a:spcBef>
                <a:spcPts val="0"/>
              </a:spcBef>
              <a:spcAft>
                <a:spcPts val="0"/>
              </a:spcAft>
              <a:buClr>
                <a:srgbClr val="000000"/>
              </a:buClr>
              <a:buSzPts val="600"/>
              <a:buFontTx/>
              <a:buNone/>
              <a:tabLst/>
              <a:defRPr/>
            </a:pPr>
            <a:r>
              <a:rPr kumimoji="0" lang="en-US" sz="600" b="0" i="0" u="none" strike="noStrike" kern="1200" cap="none" spc="0" normalizeH="0" baseline="0" noProof="0">
                <a:ln>
                  <a:noFill/>
                </a:ln>
                <a:solidFill>
                  <a:schemeClr val="bg1"/>
                </a:solidFill>
                <a:effectLst/>
                <a:uLnTx/>
                <a:uFillTx/>
                <a:latin typeface="Arial" panose="020B0604020202020204"/>
                <a:ea typeface="Arial"/>
                <a:cs typeface="Arial"/>
                <a:sym typeface="Arial"/>
              </a:rPr>
              <a:t>Tailored sector intelligence:</a:t>
            </a:r>
            <a:br>
              <a:rPr kumimoji="0" lang="en-US" sz="600" b="0" i="0" u="none" strike="noStrike" kern="1200" cap="none" spc="0" normalizeH="0" baseline="0" noProof="0">
                <a:ln>
                  <a:noFill/>
                </a:ln>
                <a:solidFill>
                  <a:schemeClr val="bg1"/>
                </a:solidFill>
                <a:effectLst/>
                <a:uLnTx/>
                <a:uFillTx/>
                <a:latin typeface="Arial" panose="020B0604020202020204"/>
                <a:ea typeface="Arial"/>
                <a:cs typeface="Arial"/>
              </a:rPr>
            </a:br>
            <a:r>
              <a:rPr kumimoji="0" lang="en-US" sz="600" b="0" i="0" u="none" strike="noStrike" kern="1200" cap="none" spc="0" normalizeH="0" baseline="0" noProof="0">
                <a:ln>
                  <a:noFill/>
                </a:ln>
                <a:solidFill>
                  <a:schemeClr val="bg1"/>
                </a:solidFill>
                <a:effectLst/>
                <a:uLnTx/>
                <a:uFillTx/>
                <a:latin typeface="Arial" panose="020B0604020202020204"/>
                <a:ea typeface="Arial"/>
                <a:cs typeface="Arial"/>
                <a:sym typeface="Arial"/>
              </a:rPr>
              <a:t>Global Automotive Profiles</a:t>
            </a:r>
            <a:br>
              <a:rPr kumimoji="0" lang="en-US" sz="600" b="0" i="0" u="none" strike="noStrike" kern="1200" cap="none" spc="0" normalizeH="0" baseline="0" noProof="0">
                <a:ln>
                  <a:noFill/>
                </a:ln>
                <a:solidFill>
                  <a:schemeClr val="bg1"/>
                </a:solidFill>
                <a:effectLst/>
                <a:uLnTx/>
                <a:uFillTx/>
                <a:latin typeface="Arial" panose="020B0604020202020204"/>
                <a:ea typeface="Arial"/>
                <a:cs typeface="Arial"/>
              </a:rPr>
            </a:br>
            <a:r>
              <a:rPr kumimoji="0" lang="en-US" sz="600" b="0" i="0" u="none" strike="noStrike" kern="1200" cap="none" spc="0" normalizeH="0" baseline="0" noProof="0">
                <a:ln>
                  <a:noFill/>
                </a:ln>
                <a:solidFill>
                  <a:schemeClr val="bg1"/>
                </a:solidFill>
                <a:effectLst/>
                <a:uLnTx/>
                <a:uFillTx/>
                <a:latin typeface="Arial" panose="020B0604020202020204"/>
                <a:ea typeface="Arial"/>
                <a:cs typeface="Arial"/>
                <a:sym typeface="Arial"/>
              </a:rPr>
              <a:t>Global Fan Profiles</a:t>
            </a:r>
          </a:p>
          <a:p>
            <a:pPr marL="0" marR="0" lvl="0" indent="0" algn="l" defTabSz="914400" rtl="0" eaLnBrk="1" fontAlgn="auto" latinLnBrk="0" hangingPunct="1">
              <a:lnSpc>
                <a:spcPct val="100000"/>
              </a:lnSpc>
              <a:spcBef>
                <a:spcPts val="0"/>
              </a:spcBef>
              <a:spcAft>
                <a:spcPts val="0"/>
              </a:spcAft>
              <a:buClr>
                <a:srgbClr val="000000"/>
              </a:buClr>
              <a:buSzPts val="600"/>
              <a:buFontTx/>
              <a:buNone/>
              <a:tabLst/>
              <a:defRPr/>
            </a:pPr>
            <a:r>
              <a:rPr kumimoji="0" lang="en-US" sz="600" b="0" i="0" u="none" strike="noStrike" kern="1200" cap="none" spc="0" normalizeH="0" baseline="0" noProof="0">
                <a:ln>
                  <a:noFill/>
                </a:ln>
                <a:solidFill>
                  <a:schemeClr val="bg1"/>
                </a:solidFill>
                <a:effectLst/>
                <a:uLnTx/>
                <a:uFillTx/>
                <a:latin typeface="Arial" panose="020B0604020202020204"/>
                <a:ea typeface="+mn-ea"/>
                <a:cs typeface="+mn-cs"/>
              </a:rPr>
              <a:t>Global Gambling Profiles</a:t>
            </a:r>
          </a:p>
          <a:p>
            <a:pPr marL="0" marR="0" lvl="0" indent="0" algn="l" defTabSz="914400" rtl="0" eaLnBrk="1" fontAlgn="auto" latinLnBrk="0" hangingPunct="1">
              <a:lnSpc>
                <a:spcPct val="100000"/>
              </a:lnSpc>
              <a:spcBef>
                <a:spcPts val="0"/>
              </a:spcBef>
              <a:spcAft>
                <a:spcPts val="0"/>
              </a:spcAft>
              <a:buClr>
                <a:srgbClr val="000000"/>
              </a:buClr>
              <a:buSzPts val="600"/>
              <a:buFontTx/>
              <a:buNone/>
              <a:tabLst/>
              <a:defRPr/>
            </a:pPr>
            <a:r>
              <a:rPr kumimoji="0" lang="en-US" sz="600" b="0" i="0" u="none" strike="noStrike" kern="1200" cap="none" spc="0" normalizeH="0" baseline="0" noProof="0">
                <a:ln>
                  <a:noFill/>
                </a:ln>
                <a:solidFill>
                  <a:schemeClr val="bg1"/>
                </a:solidFill>
                <a:effectLst/>
                <a:uLnTx/>
                <a:uFillTx/>
                <a:latin typeface="Arial" panose="020B0604020202020204"/>
                <a:ea typeface="Arial"/>
                <a:cs typeface="Arial"/>
                <a:sym typeface="Arial"/>
              </a:rPr>
              <a:t>Global Travel Profiles</a:t>
            </a:r>
            <a:br>
              <a:rPr kumimoji="0" lang="en-US" sz="600" b="0" i="0" u="none" strike="noStrike" kern="1200" cap="none" spc="0" normalizeH="0" baseline="0" noProof="0">
                <a:ln>
                  <a:noFill/>
                </a:ln>
                <a:solidFill>
                  <a:schemeClr val="bg1"/>
                </a:solidFill>
                <a:effectLst/>
                <a:uLnTx/>
                <a:uFillTx/>
                <a:latin typeface="Arial" panose="020B0604020202020204"/>
                <a:ea typeface="Arial"/>
                <a:cs typeface="Arial"/>
              </a:rPr>
            </a:br>
            <a:r>
              <a:rPr kumimoji="0" lang="en-US" sz="600" b="0" i="0" u="none" strike="noStrike" kern="1200" cap="none" spc="0" normalizeH="0" baseline="0" noProof="0">
                <a:ln>
                  <a:noFill/>
                </a:ln>
                <a:solidFill>
                  <a:schemeClr val="bg1"/>
                </a:solidFill>
                <a:effectLst/>
                <a:uLnTx/>
                <a:uFillTx/>
                <a:latin typeface="Arial" panose="020B0604020202020204"/>
                <a:ea typeface="Arial"/>
                <a:cs typeface="Arial"/>
                <a:sym typeface="Arial"/>
              </a:rPr>
              <a:t>Telco Profiles</a:t>
            </a:r>
            <a:endParaRPr kumimoji="0" lang="en-US" sz="8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112" name="Rectangle 111">
            <a:extLst>
              <a:ext uri="{FF2B5EF4-FFF2-40B4-BE49-F238E27FC236}">
                <a16:creationId xmlns:a16="http://schemas.microsoft.com/office/drawing/2014/main" id="{7E5A48CD-A87E-894E-8278-C2E9DE2A2DE9}"/>
              </a:ext>
            </a:extLst>
          </p:cNvPr>
          <p:cNvSpPr/>
          <p:nvPr/>
        </p:nvSpPr>
        <p:spPr>
          <a:xfrm>
            <a:off x="514340" y="1686429"/>
            <a:ext cx="4703113" cy="277791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000" b="1" i="0" u="none" strike="noStrike" kern="1200" cap="none" spc="10" normalizeH="0" baseline="0" noProof="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122" name="Straight Connector 121">
            <a:extLst>
              <a:ext uri="{FF2B5EF4-FFF2-40B4-BE49-F238E27FC236}">
                <a16:creationId xmlns:a16="http://schemas.microsoft.com/office/drawing/2014/main" id="{BE9C3DE8-5FA6-7149-BC59-20B291E503C1}"/>
              </a:ext>
            </a:extLst>
          </p:cNvPr>
          <p:cNvCxnSpPr>
            <a:cxnSpLocks/>
          </p:cNvCxnSpPr>
          <p:nvPr/>
        </p:nvCxnSpPr>
        <p:spPr>
          <a:xfrm>
            <a:off x="2085297" y="2489852"/>
            <a:ext cx="0" cy="7921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6805FE7-BDFB-E64D-9EC5-06F5E82379A2}"/>
              </a:ext>
            </a:extLst>
          </p:cNvPr>
          <p:cNvCxnSpPr>
            <a:cxnSpLocks/>
          </p:cNvCxnSpPr>
          <p:nvPr/>
        </p:nvCxnSpPr>
        <p:spPr>
          <a:xfrm>
            <a:off x="3645763" y="2489852"/>
            <a:ext cx="0" cy="7921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5726A85D-AD20-484D-83A8-6A417E6D9318}"/>
              </a:ext>
            </a:extLst>
          </p:cNvPr>
          <p:cNvCxnSpPr>
            <a:cxnSpLocks/>
          </p:cNvCxnSpPr>
          <p:nvPr/>
        </p:nvCxnSpPr>
        <p:spPr>
          <a:xfrm>
            <a:off x="3646912" y="3433102"/>
            <a:ext cx="1782" cy="92865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75CD71A-A6A5-6746-9B46-3F2A9794195C}"/>
              </a:ext>
            </a:extLst>
          </p:cNvPr>
          <p:cNvCxnSpPr>
            <a:cxnSpLocks/>
          </p:cNvCxnSpPr>
          <p:nvPr/>
        </p:nvCxnSpPr>
        <p:spPr>
          <a:xfrm flipH="1">
            <a:off x="587076" y="3357542"/>
            <a:ext cx="142291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2E088702-C2A7-CB42-9CF5-AE6A9C667341}"/>
              </a:ext>
            </a:extLst>
          </p:cNvPr>
          <p:cNvCxnSpPr>
            <a:cxnSpLocks/>
          </p:cNvCxnSpPr>
          <p:nvPr/>
        </p:nvCxnSpPr>
        <p:spPr>
          <a:xfrm flipH="1">
            <a:off x="2157403" y="3357542"/>
            <a:ext cx="141280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F93B2472-6539-1A4C-A73F-CC4EDAAF2CA2}"/>
              </a:ext>
            </a:extLst>
          </p:cNvPr>
          <p:cNvCxnSpPr>
            <a:cxnSpLocks/>
          </p:cNvCxnSpPr>
          <p:nvPr/>
        </p:nvCxnSpPr>
        <p:spPr>
          <a:xfrm flipH="1">
            <a:off x="3721323" y="3357542"/>
            <a:ext cx="141633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7" name="Rectangle 146">
            <a:extLst>
              <a:ext uri="{FF2B5EF4-FFF2-40B4-BE49-F238E27FC236}">
                <a16:creationId xmlns:a16="http://schemas.microsoft.com/office/drawing/2014/main" id="{31931679-FD8F-1548-80D8-585D9662429C}"/>
              </a:ext>
            </a:extLst>
          </p:cNvPr>
          <p:cNvSpPr/>
          <p:nvPr/>
        </p:nvSpPr>
        <p:spPr>
          <a:xfrm>
            <a:off x="5310034" y="1686429"/>
            <a:ext cx="1583751" cy="277791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000" b="1" i="0" u="none" strike="noStrike" kern="1200" cap="none" spc="10" normalizeH="0" baseline="0" noProof="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154" name="Straight Connector 153">
            <a:extLst>
              <a:ext uri="{FF2B5EF4-FFF2-40B4-BE49-F238E27FC236}">
                <a16:creationId xmlns:a16="http://schemas.microsoft.com/office/drawing/2014/main" id="{B399135E-2391-9B40-9FD1-6C186D0410F5}"/>
              </a:ext>
            </a:extLst>
          </p:cNvPr>
          <p:cNvCxnSpPr>
            <a:cxnSpLocks/>
          </p:cNvCxnSpPr>
          <p:nvPr/>
        </p:nvCxnSpPr>
        <p:spPr>
          <a:xfrm flipH="1">
            <a:off x="5412285" y="3357542"/>
            <a:ext cx="137880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AE23A8D6-821C-FC44-83D6-74DE535E0B95}"/>
              </a:ext>
            </a:extLst>
          </p:cNvPr>
          <p:cNvSpPr/>
          <p:nvPr/>
        </p:nvSpPr>
        <p:spPr>
          <a:xfrm>
            <a:off x="6983833" y="1686429"/>
            <a:ext cx="4702037" cy="277791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000" b="1" i="0" u="none" strike="noStrike" kern="1200" cap="none" spc="10" normalizeH="0" baseline="0" noProof="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60" name="Rectangle 159">
            <a:extLst>
              <a:ext uri="{FF2B5EF4-FFF2-40B4-BE49-F238E27FC236}">
                <a16:creationId xmlns:a16="http://schemas.microsoft.com/office/drawing/2014/main" id="{CE4579C1-75EB-D94A-ACB0-985498144E13}"/>
              </a:ext>
            </a:extLst>
          </p:cNvPr>
          <p:cNvSpPr/>
          <p:nvPr/>
        </p:nvSpPr>
        <p:spPr>
          <a:xfrm>
            <a:off x="512821" y="1686430"/>
            <a:ext cx="4703113" cy="697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161" name="Rectangle 160">
            <a:extLst>
              <a:ext uri="{FF2B5EF4-FFF2-40B4-BE49-F238E27FC236}">
                <a16:creationId xmlns:a16="http://schemas.microsoft.com/office/drawing/2014/main" id="{D5B82976-5766-B245-B076-27AA97CE9549}"/>
              </a:ext>
            </a:extLst>
          </p:cNvPr>
          <p:cNvSpPr/>
          <p:nvPr/>
        </p:nvSpPr>
        <p:spPr>
          <a:xfrm>
            <a:off x="5308516" y="1686430"/>
            <a:ext cx="1590194" cy="697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151" name="TextBox 150">
            <a:extLst>
              <a:ext uri="{FF2B5EF4-FFF2-40B4-BE49-F238E27FC236}">
                <a16:creationId xmlns:a16="http://schemas.microsoft.com/office/drawing/2014/main" id="{2F1A07C2-773E-8648-8E3E-B5B2F2E74A94}"/>
              </a:ext>
            </a:extLst>
          </p:cNvPr>
          <p:cNvSpPr txBox="1"/>
          <p:nvPr/>
        </p:nvSpPr>
        <p:spPr>
          <a:xfrm>
            <a:off x="5339889" y="1727908"/>
            <a:ext cx="1521004" cy="5527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50" normalizeH="0" baseline="0" noProof="0">
                <a:ln>
                  <a:noFill/>
                </a:ln>
                <a:effectLst/>
                <a:uLnTx/>
                <a:uFillTx/>
                <a:latin typeface="Arial Black" panose="020B0604020202020204" pitchFamily="34" charset="0"/>
                <a:ea typeface="+mn-ea"/>
                <a:cs typeface="Arial Black" panose="020B0604020202020204" pitchFamily="34" charset="0"/>
              </a:rPr>
              <a:t>Activate</a:t>
            </a:r>
            <a:endParaRPr kumimoji="0" lang="en-US" sz="1800" b="1" i="0" u="none" strike="noStrike" kern="1200" cap="none" spc="-50" normalizeH="0" baseline="0" noProof="0">
              <a:ln>
                <a:noFill/>
              </a:ln>
              <a:effectLst/>
              <a:uLnTx/>
              <a:uFillTx/>
              <a:latin typeface="Arial Black" panose="020B0604020202020204" pitchFamily="34" charset="0"/>
              <a:ea typeface="+mn-ea"/>
              <a:cs typeface="Arial Black"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000" b="1" i="0" u="none" strike="noStrike" kern="1200" cap="none" spc="0" normalizeH="0" baseline="0" noProof="0">
                <a:ln>
                  <a:noFill/>
                </a:ln>
                <a:effectLst/>
                <a:uLnTx/>
                <a:uFillTx/>
                <a:latin typeface="Arial" panose="020B0604020202020204"/>
                <a:ea typeface="+mn-ea"/>
                <a:cs typeface="+mn-cs"/>
              </a:rPr>
              <a:t>Campaign activation</a:t>
            </a:r>
            <a:endParaRPr kumimoji="0" lang="en-GB" sz="1800" b="1" i="0" u="none" strike="noStrike" kern="1200" cap="none" spc="0" normalizeH="0" baseline="0" noProof="0">
              <a:ln>
                <a:noFill/>
              </a:ln>
              <a:effectLst/>
              <a:uLnTx/>
              <a:uFillTx/>
              <a:latin typeface="Arial" panose="020B0604020202020204"/>
              <a:ea typeface="+mn-ea"/>
              <a:cs typeface="+mn-cs"/>
            </a:endParaRPr>
          </a:p>
        </p:txBody>
      </p:sp>
      <p:sp>
        <p:nvSpPr>
          <p:cNvPr id="162" name="Rectangle 161">
            <a:extLst>
              <a:ext uri="{FF2B5EF4-FFF2-40B4-BE49-F238E27FC236}">
                <a16:creationId xmlns:a16="http://schemas.microsoft.com/office/drawing/2014/main" id="{1A18DDB3-4EA6-1F46-83AF-15266114EA88}"/>
              </a:ext>
            </a:extLst>
          </p:cNvPr>
          <p:cNvSpPr/>
          <p:nvPr/>
        </p:nvSpPr>
        <p:spPr>
          <a:xfrm>
            <a:off x="6977213" y="1686430"/>
            <a:ext cx="4708656" cy="697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157" name="TextBox 156">
            <a:extLst>
              <a:ext uri="{FF2B5EF4-FFF2-40B4-BE49-F238E27FC236}">
                <a16:creationId xmlns:a16="http://schemas.microsoft.com/office/drawing/2014/main" id="{3B039F91-99A3-A947-AC57-F9C83F0E2D45}"/>
              </a:ext>
            </a:extLst>
          </p:cNvPr>
          <p:cNvSpPr txBox="1"/>
          <p:nvPr/>
        </p:nvSpPr>
        <p:spPr>
          <a:xfrm>
            <a:off x="6980197" y="1727908"/>
            <a:ext cx="4705672" cy="5527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50" normalizeH="0" baseline="0" noProof="0">
                <a:ln>
                  <a:noFill/>
                </a:ln>
                <a:effectLst/>
                <a:uLnTx/>
                <a:uFillTx/>
                <a:latin typeface="Arial Black" panose="020B0604020202020204" pitchFamily="34" charset="0"/>
                <a:ea typeface="+mn-ea"/>
                <a:cs typeface="Arial Black" panose="020B0604020202020204" pitchFamily="34" charset="0"/>
              </a:rPr>
              <a:t>Track</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Brand and campaign tracking</a:t>
            </a:r>
            <a:endParaRPr kumimoji="0" lang="en-GB" sz="1800" b="1" i="0" u="none" strike="noStrike" kern="1200" cap="none" spc="0" normalizeH="0" baseline="0" noProof="0">
              <a:ln>
                <a:noFill/>
              </a:ln>
              <a:effectLst/>
              <a:uLnTx/>
              <a:uFillTx/>
              <a:latin typeface="Arial" panose="020B0604020202020204"/>
              <a:ea typeface="+mn-ea"/>
              <a:cs typeface="+mn-cs"/>
            </a:endParaRPr>
          </a:p>
        </p:txBody>
      </p:sp>
      <p:sp>
        <p:nvSpPr>
          <p:cNvPr id="119" name="TextBox 118">
            <a:extLst>
              <a:ext uri="{FF2B5EF4-FFF2-40B4-BE49-F238E27FC236}">
                <a16:creationId xmlns:a16="http://schemas.microsoft.com/office/drawing/2014/main" id="{981FA9BD-E88B-E446-A371-0A7CFFC88865}"/>
              </a:ext>
            </a:extLst>
          </p:cNvPr>
          <p:cNvSpPr txBox="1"/>
          <p:nvPr/>
        </p:nvSpPr>
        <p:spPr>
          <a:xfrm>
            <a:off x="512822" y="1729554"/>
            <a:ext cx="4704030" cy="5527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50" normalizeH="0" baseline="0" noProof="0">
                <a:ln>
                  <a:noFill/>
                </a:ln>
                <a:effectLst/>
                <a:uLnTx/>
                <a:uFillTx/>
                <a:latin typeface="Arial Black" panose="020B0604020202020204" pitchFamily="34" charset="0"/>
                <a:ea typeface="+mn-ea"/>
                <a:cs typeface="Arial Black" panose="020B0604020202020204" pitchFamily="34" charset="0"/>
              </a:rPr>
              <a:t>Plan</a:t>
            </a:r>
            <a:endParaRPr kumimoji="0" lang="en-US" sz="1800" b="1" i="0" u="none" strike="noStrike" kern="1200" cap="none" spc="-50" normalizeH="0" baseline="0" noProof="0">
              <a:ln>
                <a:noFill/>
              </a:ln>
              <a:effectLst/>
              <a:uLnTx/>
              <a:uFillTx/>
              <a:latin typeface="Arial Black" panose="020B0604020202020204" pitchFamily="34" charset="0"/>
              <a:ea typeface="+mn-ea"/>
              <a:cs typeface="Arial Black"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Audience intelligence and targeting</a:t>
            </a:r>
            <a:endParaRPr kumimoji="0" lang="en-GB" sz="1800" b="1" i="0" u="none" strike="noStrike" kern="1200" cap="none" spc="0" normalizeH="0" baseline="0" noProof="0">
              <a:ln>
                <a:noFill/>
              </a:ln>
              <a:effectLst/>
              <a:uLnTx/>
              <a:uFillTx/>
              <a:latin typeface="Arial" panose="020B0604020202020204"/>
              <a:ea typeface="+mn-ea"/>
              <a:cs typeface="+mn-cs"/>
            </a:endParaRPr>
          </a:p>
        </p:txBody>
      </p:sp>
      <p:cxnSp>
        <p:nvCxnSpPr>
          <p:cNvPr id="145" name="Straight Connector 144">
            <a:extLst>
              <a:ext uri="{FF2B5EF4-FFF2-40B4-BE49-F238E27FC236}">
                <a16:creationId xmlns:a16="http://schemas.microsoft.com/office/drawing/2014/main" id="{61092424-F00C-8A48-9AD1-871189E96CC5}"/>
              </a:ext>
            </a:extLst>
          </p:cNvPr>
          <p:cNvCxnSpPr>
            <a:cxnSpLocks/>
          </p:cNvCxnSpPr>
          <p:nvPr/>
        </p:nvCxnSpPr>
        <p:spPr>
          <a:xfrm>
            <a:off x="8562598" y="2489852"/>
            <a:ext cx="0" cy="7921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BA0EFBDF-4D19-CC49-881C-E098ECB9EC0B}"/>
              </a:ext>
            </a:extLst>
          </p:cNvPr>
          <p:cNvCxnSpPr>
            <a:cxnSpLocks/>
          </p:cNvCxnSpPr>
          <p:nvPr/>
        </p:nvCxnSpPr>
        <p:spPr>
          <a:xfrm>
            <a:off x="10126067" y="2489852"/>
            <a:ext cx="0" cy="7921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50DEBD2-6858-A547-BEDE-F785CA290357}"/>
              </a:ext>
            </a:extLst>
          </p:cNvPr>
          <p:cNvCxnSpPr>
            <a:cxnSpLocks/>
          </p:cNvCxnSpPr>
          <p:nvPr/>
        </p:nvCxnSpPr>
        <p:spPr>
          <a:xfrm flipH="1">
            <a:off x="7064377" y="3357542"/>
            <a:ext cx="14238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7D37CC9A-6AEB-3145-AAC5-86FA40291F5D}"/>
              </a:ext>
            </a:extLst>
          </p:cNvPr>
          <p:cNvCxnSpPr>
            <a:cxnSpLocks/>
          </p:cNvCxnSpPr>
          <p:nvPr/>
        </p:nvCxnSpPr>
        <p:spPr>
          <a:xfrm flipH="1">
            <a:off x="8639346" y="3357542"/>
            <a:ext cx="140992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A115518-E80D-E345-A0B3-543AE79289B2}"/>
              </a:ext>
            </a:extLst>
          </p:cNvPr>
          <p:cNvCxnSpPr>
            <a:cxnSpLocks/>
          </p:cNvCxnSpPr>
          <p:nvPr/>
        </p:nvCxnSpPr>
        <p:spPr>
          <a:xfrm flipH="1">
            <a:off x="10200388" y="3357542"/>
            <a:ext cx="14145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DD2AA834-D37B-AC4F-AB88-9AACD1D58C77}"/>
              </a:ext>
            </a:extLst>
          </p:cNvPr>
          <p:cNvCxnSpPr>
            <a:cxnSpLocks/>
          </p:cNvCxnSpPr>
          <p:nvPr/>
        </p:nvCxnSpPr>
        <p:spPr>
          <a:xfrm>
            <a:off x="2085297" y="3433102"/>
            <a:ext cx="1782" cy="92865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C44F042-BC3B-A641-9BC4-DCA2762C69FB}"/>
              </a:ext>
            </a:extLst>
          </p:cNvPr>
          <p:cNvCxnSpPr>
            <a:cxnSpLocks/>
          </p:cNvCxnSpPr>
          <p:nvPr/>
        </p:nvCxnSpPr>
        <p:spPr>
          <a:xfrm>
            <a:off x="8560816" y="3433102"/>
            <a:ext cx="1782" cy="92865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D698CF89-0D32-1642-84A0-54317B0B83ED}"/>
              </a:ext>
            </a:extLst>
          </p:cNvPr>
          <p:cNvCxnSpPr>
            <a:cxnSpLocks/>
          </p:cNvCxnSpPr>
          <p:nvPr/>
        </p:nvCxnSpPr>
        <p:spPr>
          <a:xfrm>
            <a:off x="10124285" y="3433102"/>
            <a:ext cx="1782" cy="92865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325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3E5CD9-704B-4D49-A27A-3AE386CB994D}"/>
              </a:ext>
            </a:extLst>
          </p:cNvPr>
          <p:cNvSpPr txBox="1"/>
          <p:nvPr/>
        </p:nvSpPr>
        <p:spPr>
          <a:xfrm>
            <a:off x="8765059" y="-3295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Slide Number Placeholder 2">
            <a:extLst>
              <a:ext uri="{FF2B5EF4-FFF2-40B4-BE49-F238E27FC236}">
                <a16:creationId xmlns:a16="http://schemas.microsoft.com/office/drawing/2014/main" id="{A1736CC4-2E67-2147-915F-A69ED362AAD0}"/>
              </a:ext>
            </a:extLst>
          </p:cNvPr>
          <p:cNvSpPr>
            <a:spLocks noGrp="1"/>
          </p:cNvSpPr>
          <p:nvPr>
            <p:ph type="sldNum" sz="quarter" idx="10"/>
          </p:nvPr>
        </p:nvSpPr>
        <p:spPr>
          <a:xfrm>
            <a:off x="10887075" y="6343650"/>
            <a:ext cx="784225" cy="1538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B0725-83C4-8846-B9A2-02F6B1816295}" type="slidenum">
              <a:rPr kumimoji="0" lang="en-US" sz="10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ext Placeholder 2">
            <a:extLst>
              <a:ext uri="{FF2B5EF4-FFF2-40B4-BE49-F238E27FC236}">
                <a16:creationId xmlns:a16="http://schemas.microsoft.com/office/drawing/2014/main" id="{CAE8E4CD-3D30-6843-925F-18498B25AE3F}"/>
              </a:ext>
            </a:extLst>
          </p:cNvPr>
          <p:cNvSpPr txBox="1">
            <a:spLocks/>
          </p:cNvSpPr>
          <p:nvPr/>
        </p:nvSpPr>
        <p:spPr>
          <a:xfrm>
            <a:off x="517525" y="391007"/>
            <a:ext cx="3088800" cy="156133"/>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000" b="0" i="0" kern="1200" cap="all" spc="3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kumimoji="0" lang="en-GB" sz="1000" b="0" i="0" u="none" strike="noStrike" kern="1200" cap="all" spc="300" normalizeH="0" baseline="0" noProof="0">
                <a:ln>
                  <a:noFill/>
                </a:ln>
                <a:solidFill>
                  <a:srgbClr val="FFFFFF"/>
                </a:solidFill>
                <a:effectLst/>
                <a:uLnTx/>
                <a:uFillTx/>
                <a:latin typeface="Arial"/>
                <a:ea typeface="+mn-ea"/>
                <a:cs typeface="Arial"/>
              </a:rPr>
              <a:t>WHAT MAKES US DIFFERENT</a:t>
            </a:r>
          </a:p>
        </p:txBody>
      </p:sp>
      <p:sp>
        <p:nvSpPr>
          <p:cNvPr id="12" name="Text Placeholder 2">
            <a:extLst>
              <a:ext uri="{FF2B5EF4-FFF2-40B4-BE49-F238E27FC236}">
                <a16:creationId xmlns:a16="http://schemas.microsoft.com/office/drawing/2014/main" id="{A27159DD-BA59-5C4D-80E7-430DE69C251F}"/>
              </a:ext>
            </a:extLst>
          </p:cNvPr>
          <p:cNvSpPr txBox="1">
            <a:spLocks/>
          </p:cNvSpPr>
          <p:nvPr/>
        </p:nvSpPr>
        <p:spPr>
          <a:xfrm>
            <a:off x="517525" y="391007"/>
            <a:ext cx="3088800" cy="156133"/>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000" b="0" i="0" kern="1200" cap="all" spc="3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300"/>
              </a:spcBef>
              <a:spcAft>
                <a:spcPts val="900"/>
              </a:spcAft>
              <a:buFont typeface="Arial" panose="020B0604020202020204" pitchFamily="34" charset="0"/>
              <a:buNone/>
              <a:defRPr sz="12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000" kern="1200" spc="0" baseline="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rial"/>
                <a:cs typeface="Arial"/>
              </a:rPr>
              <a:t>WHAT MAKES US DIFFERENT</a:t>
            </a:r>
          </a:p>
        </p:txBody>
      </p:sp>
      <p:sp>
        <p:nvSpPr>
          <p:cNvPr id="13" name="Rectangle 12">
            <a:extLst>
              <a:ext uri="{FF2B5EF4-FFF2-40B4-BE49-F238E27FC236}">
                <a16:creationId xmlns:a16="http://schemas.microsoft.com/office/drawing/2014/main" id="{47E933AB-C17A-6146-8A6B-FA53368C7472}"/>
              </a:ext>
            </a:extLst>
          </p:cNvPr>
          <p:cNvSpPr/>
          <p:nvPr/>
        </p:nvSpPr>
        <p:spPr>
          <a:xfrm>
            <a:off x="0" y="716962"/>
            <a:ext cx="2801786" cy="1068807"/>
          </a:xfrm>
          <a:prstGeom prst="rect">
            <a:avLst/>
          </a:prstGeom>
          <a:solidFill>
            <a:schemeClr val="bg1">
              <a:alpha val="1455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521DEB56-17CB-1546-BC2B-CC3E8D4D7FEB}"/>
              </a:ext>
            </a:extLst>
          </p:cNvPr>
          <p:cNvSpPr txBox="1">
            <a:spLocks/>
          </p:cNvSpPr>
          <p:nvPr/>
        </p:nvSpPr>
        <p:spPr>
          <a:xfrm>
            <a:off x="511565" y="893240"/>
            <a:ext cx="2290221" cy="738664"/>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3200" b="1" i="0" kern="1200" spc="-20" baseline="0">
                <a:solidFill>
                  <a:schemeClr val="bg1"/>
                </a:solidFill>
                <a:latin typeface="Arial Black" panose="020B0604020202020204" pitchFamily="34" charset="0"/>
                <a:ea typeface="+mj-ea"/>
                <a:cs typeface="Arial Black" panose="020B0604020202020204" pitchFamily="34" charset="0"/>
              </a:defRPr>
            </a:lvl1pPr>
          </a:lstStyle>
          <a:p>
            <a:pPr lvl="0" algn="l">
              <a:lnSpc>
                <a:spcPct val="100000"/>
              </a:lnSpc>
              <a:defRPr/>
            </a:pPr>
            <a:r>
              <a:rPr lang="en-US" sz="1200" spc="0" dirty="0">
                <a:solidFill>
                  <a:srgbClr val="FFFFFF"/>
                </a:solidFill>
                <a:latin typeface="Arial" panose="020B0604020202020204" pitchFamily="34" charset="0"/>
                <a:cs typeface="Arial" panose="020B0604020202020204" pitchFamily="34" charset="0"/>
              </a:rPr>
              <a:t>We build tailored, end-to-end solutions for the most </a:t>
            </a:r>
            <a:br>
              <a:rPr lang="en-US" sz="1200" spc="0" dirty="0">
                <a:solidFill>
                  <a:srgbClr val="FFFFFF"/>
                </a:solidFill>
                <a:latin typeface="Arial" panose="020B0604020202020204" pitchFamily="34" charset="0"/>
                <a:cs typeface="Arial" panose="020B0604020202020204" pitchFamily="34" charset="0"/>
              </a:rPr>
            </a:br>
            <a:r>
              <a:rPr lang="en-US" sz="1200" spc="0" dirty="0">
                <a:solidFill>
                  <a:srgbClr val="FFFFFF"/>
                </a:solidFill>
                <a:latin typeface="Arial" panose="020B0604020202020204" pitchFamily="34" charset="0"/>
                <a:cs typeface="Arial" panose="020B0604020202020204" pitchFamily="34" charset="0"/>
              </a:rPr>
              <a:t>effective strategy and marketing activities</a:t>
            </a:r>
          </a:p>
        </p:txBody>
      </p:sp>
      <p:pic>
        <p:nvPicPr>
          <p:cNvPr id="15" name="Picture 14" descr="A picture containing vector graphics, light&#10;&#10;Description automatically generated">
            <a:extLst>
              <a:ext uri="{FF2B5EF4-FFF2-40B4-BE49-F238E27FC236}">
                <a16:creationId xmlns:a16="http://schemas.microsoft.com/office/drawing/2014/main" id="{D49B2FC4-D9D6-ED49-BC07-C7605DFB2A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8010" y="1509241"/>
            <a:ext cx="5005945" cy="5005945"/>
          </a:xfrm>
          <a:prstGeom prst="rect">
            <a:avLst/>
          </a:prstGeom>
        </p:spPr>
      </p:pic>
      <p:sp>
        <p:nvSpPr>
          <p:cNvPr id="16" name="TextBox 15">
            <a:extLst>
              <a:ext uri="{FF2B5EF4-FFF2-40B4-BE49-F238E27FC236}">
                <a16:creationId xmlns:a16="http://schemas.microsoft.com/office/drawing/2014/main" id="{17004F20-A286-F14E-A734-55DCB9C3D9F3}"/>
              </a:ext>
            </a:extLst>
          </p:cNvPr>
          <p:cNvSpPr txBox="1"/>
          <p:nvPr/>
        </p:nvSpPr>
        <p:spPr>
          <a:xfrm>
            <a:off x="2945780" y="266480"/>
            <a:ext cx="6300439" cy="984885"/>
          </a:xfrm>
          <a:prstGeom prst="rect">
            <a:avLst/>
          </a:prstGeom>
          <a:noFill/>
        </p:spPr>
        <p:txBody>
          <a:bodyPr wrap="square" rtlCol="0">
            <a:spAutoFit/>
          </a:bodyPr>
          <a:lstStyle/>
          <a:p>
            <a:pPr algn="ctr"/>
            <a:r>
              <a:rPr lang="en-US" sz="3200" b="1" dirty="0">
                <a:solidFill>
                  <a:schemeClr val="bg1"/>
                </a:solidFill>
                <a:latin typeface="Arial Black" panose="020B0604020202020204" pitchFamily="34" charset="0"/>
                <a:cs typeface="Arial Black" panose="020B0604020202020204" pitchFamily="34" charset="0"/>
              </a:rPr>
              <a:t>Living data</a:t>
            </a:r>
          </a:p>
          <a:p>
            <a:pPr algn="ctr"/>
            <a:r>
              <a:rPr lang="en-GB" sz="1300" b="1" dirty="0">
                <a:solidFill>
                  <a:schemeClr val="bg1"/>
                </a:solidFill>
                <a:latin typeface="Arial" panose="020B0604020202020204" pitchFamily="34" charset="0"/>
                <a:cs typeface="Arial" panose="020B0604020202020204" pitchFamily="34" charset="0"/>
              </a:rPr>
              <a:t>An ever-growing source of constantly evolving, connected intelligence:</a:t>
            </a:r>
          </a:p>
          <a:p>
            <a:pPr algn="ctr"/>
            <a:r>
              <a:rPr lang="en-GB" sz="1100" dirty="0">
                <a:solidFill>
                  <a:schemeClr val="bg1"/>
                </a:solidFill>
              </a:rPr>
              <a:t>discover what your customers were thinking yesterday, 5 years ago, and today.</a:t>
            </a:r>
          </a:p>
        </p:txBody>
      </p:sp>
      <p:sp>
        <p:nvSpPr>
          <p:cNvPr id="18" name="TextBox 17">
            <a:extLst>
              <a:ext uri="{FF2B5EF4-FFF2-40B4-BE49-F238E27FC236}">
                <a16:creationId xmlns:a16="http://schemas.microsoft.com/office/drawing/2014/main" id="{4096FE24-62E1-354A-B5A2-F43A81E0062A}"/>
              </a:ext>
            </a:extLst>
          </p:cNvPr>
          <p:cNvSpPr txBox="1"/>
          <p:nvPr/>
        </p:nvSpPr>
        <p:spPr>
          <a:xfrm>
            <a:off x="7313310" y="1785769"/>
            <a:ext cx="4049783" cy="923330"/>
          </a:xfrm>
          <a:prstGeom prst="rect">
            <a:avLst/>
          </a:prstGeom>
          <a:noFill/>
        </p:spPr>
        <p:txBody>
          <a:bodyPr wrap="square" rtlCol="0">
            <a:spAutoFit/>
          </a:bodyPr>
          <a:lstStyle/>
          <a:p>
            <a:r>
              <a:rPr lang="en-US" sz="3200" b="1" dirty="0">
                <a:solidFill>
                  <a:schemeClr val="bg1"/>
                </a:solidFill>
                <a:latin typeface="Arial Black" panose="020B0604020202020204" pitchFamily="34" charset="0"/>
                <a:cs typeface="Arial Black" panose="020B0604020202020204" pitchFamily="34" charset="0"/>
              </a:rPr>
              <a:t>Explore</a:t>
            </a:r>
          </a:p>
          <a:p>
            <a:r>
              <a:rPr lang="en-GB" sz="1100" dirty="0">
                <a:solidFill>
                  <a:schemeClr val="bg1"/>
                </a:solidFill>
              </a:rPr>
              <a:t>Answers you need from your audience – from syndicated data and in-depth custom research to quick surveys and polls.</a:t>
            </a:r>
          </a:p>
        </p:txBody>
      </p:sp>
      <p:sp>
        <p:nvSpPr>
          <p:cNvPr id="21" name="TextBox 20">
            <a:extLst>
              <a:ext uri="{FF2B5EF4-FFF2-40B4-BE49-F238E27FC236}">
                <a16:creationId xmlns:a16="http://schemas.microsoft.com/office/drawing/2014/main" id="{B746222A-7586-FE47-830E-9AC166923478}"/>
              </a:ext>
            </a:extLst>
          </p:cNvPr>
          <p:cNvSpPr txBox="1"/>
          <p:nvPr/>
        </p:nvSpPr>
        <p:spPr>
          <a:xfrm>
            <a:off x="7313310" y="2926911"/>
            <a:ext cx="3124231" cy="954107"/>
          </a:xfrm>
          <a:prstGeom prst="rect">
            <a:avLst/>
          </a:prstGeom>
          <a:noFill/>
        </p:spPr>
        <p:txBody>
          <a:bodyPr wrap="square" rtlCol="0">
            <a:spAutoFit/>
          </a:bodyPr>
          <a:lstStyle/>
          <a:p>
            <a:r>
              <a:rPr lang="en-US" sz="3200" b="1" dirty="0">
                <a:solidFill>
                  <a:schemeClr val="bg1"/>
                </a:solidFill>
                <a:latin typeface="Arial Black" panose="020B0604020202020204" pitchFamily="34" charset="0"/>
                <a:cs typeface="Arial Black" panose="020B0604020202020204" pitchFamily="34" charset="0"/>
              </a:rPr>
              <a:t>Plan</a:t>
            </a:r>
          </a:p>
          <a:p>
            <a:r>
              <a:rPr lang="en-GB" sz="1100" dirty="0">
                <a:solidFill>
                  <a:schemeClr val="bg1"/>
                </a:solidFill>
              </a:rPr>
              <a:t>Unlock the most complete profile of your audience, with over a million data points.</a:t>
            </a:r>
          </a:p>
        </p:txBody>
      </p:sp>
      <p:sp>
        <p:nvSpPr>
          <p:cNvPr id="22" name="TextBox 21">
            <a:extLst>
              <a:ext uri="{FF2B5EF4-FFF2-40B4-BE49-F238E27FC236}">
                <a16:creationId xmlns:a16="http://schemas.microsoft.com/office/drawing/2014/main" id="{D1AE8C8A-F9A4-E64B-BFAA-12B60CD4D154}"/>
              </a:ext>
            </a:extLst>
          </p:cNvPr>
          <p:cNvSpPr txBox="1"/>
          <p:nvPr/>
        </p:nvSpPr>
        <p:spPr>
          <a:xfrm>
            <a:off x="7313311" y="4068053"/>
            <a:ext cx="2960680" cy="923330"/>
          </a:xfrm>
          <a:prstGeom prst="rect">
            <a:avLst/>
          </a:prstGeom>
          <a:noFill/>
        </p:spPr>
        <p:txBody>
          <a:bodyPr wrap="square" rtlCol="0">
            <a:spAutoFit/>
          </a:bodyPr>
          <a:lstStyle/>
          <a:p>
            <a:r>
              <a:rPr lang="en-US" sz="3200" b="1" dirty="0">
                <a:solidFill>
                  <a:schemeClr val="bg1"/>
                </a:solidFill>
                <a:latin typeface="Arial Black" panose="020B0604020202020204" pitchFamily="34" charset="0"/>
                <a:cs typeface="Arial Black" panose="020B0604020202020204" pitchFamily="34" charset="0"/>
              </a:rPr>
              <a:t>Activate</a:t>
            </a:r>
          </a:p>
          <a:p>
            <a:r>
              <a:rPr lang="en-GB" sz="1100" dirty="0">
                <a:solidFill>
                  <a:schemeClr val="bg1"/>
                </a:solidFill>
              </a:rPr>
              <a:t>Supercharge campaigns with precision targeting and unmissable advertising.</a:t>
            </a:r>
          </a:p>
        </p:txBody>
      </p:sp>
      <p:sp>
        <p:nvSpPr>
          <p:cNvPr id="23" name="TextBox 22">
            <a:extLst>
              <a:ext uri="{FF2B5EF4-FFF2-40B4-BE49-F238E27FC236}">
                <a16:creationId xmlns:a16="http://schemas.microsoft.com/office/drawing/2014/main" id="{73695546-8477-644C-82DD-4B3941C1DE44}"/>
              </a:ext>
            </a:extLst>
          </p:cNvPr>
          <p:cNvSpPr txBox="1"/>
          <p:nvPr/>
        </p:nvSpPr>
        <p:spPr>
          <a:xfrm>
            <a:off x="7313310" y="5209194"/>
            <a:ext cx="4049783" cy="923330"/>
          </a:xfrm>
          <a:prstGeom prst="rect">
            <a:avLst/>
          </a:prstGeom>
          <a:noFill/>
        </p:spPr>
        <p:txBody>
          <a:bodyPr wrap="square" rtlCol="0">
            <a:spAutoFit/>
          </a:bodyPr>
          <a:lstStyle/>
          <a:p>
            <a:r>
              <a:rPr lang="en-US" sz="3200" b="1" dirty="0">
                <a:solidFill>
                  <a:schemeClr val="bg1"/>
                </a:solidFill>
                <a:latin typeface="Arial Black" panose="020B0604020202020204" pitchFamily="34" charset="0"/>
                <a:cs typeface="Arial Black" panose="020B0604020202020204" pitchFamily="34" charset="0"/>
              </a:rPr>
              <a:t>Track</a:t>
            </a:r>
          </a:p>
          <a:p>
            <a:r>
              <a:rPr lang="en-GB" sz="1100" dirty="0">
                <a:solidFill>
                  <a:schemeClr val="bg1"/>
                </a:solidFill>
              </a:rPr>
              <a:t>Continuously monitor what your audience thinks about</a:t>
            </a:r>
          </a:p>
          <a:p>
            <a:r>
              <a:rPr lang="en-GB" sz="1100" dirty="0">
                <a:solidFill>
                  <a:schemeClr val="bg1"/>
                </a:solidFill>
              </a:rPr>
              <a:t>brands, campaigns and your competition with daily updates.</a:t>
            </a:r>
          </a:p>
        </p:txBody>
      </p:sp>
      <p:sp>
        <p:nvSpPr>
          <p:cNvPr id="24" name="TextBox 23">
            <a:extLst>
              <a:ext uri="{FF2B5EF4-FFF2-40B4-BE49-F238E27FC236}">
                <a16:creationId xmlns:a16="http://schemas.microsoft.com/office/drawing/2014/main" id="{FCD55AE2-0675-1B42-9CCD-4F8D6A9FFEDE}"/>
              </a:ext>
            </a:extLst>
          </p:cNvPr>
          <p:cNvSpPr txBox="1"/>
          <p:nvPr/>
        </p:nvSpPr>
        <p:spPr>
          <a:xfrm>
            <a:off x="3900578" y="3703149"/>
            <a:ext cx="1038954" cy="729807"/>
          </a:xfrm>
          <a:prstGeom prst="rect">
            <a:avLst/>
          </a:prstGeom>
          <a:noFill/>
        </p:spPr>
        <p:txBody>
          <a:bodyPr wrap="square" rtlCol="0">
            <a:spAutoFit/>
          </a:bodyPr>
          <a:lstStyle/>
          <a:p>
            <a:pPr algn="ctr"/>
            <a:r>
              <a:rPr lang="en-US" sz="2000" b="1" dirty="0">
                <a:solidFill>
                  <a:schemeClr val="accent1"/>
                </a:solidFill>
                <a:latin typeface="Arial Black" panose="020B0604020202020204" pitchFamily="34" charset="0"/>
                <a:cs typeface="Arial Black" panose="020B0604020202020204" pitchFamily="34" charset="0"/>
              </a:rPr>
              <a:t>Living data</a:t>
            </a:r>
          </a:p>
        </p:txBody>
      </p:sp>
      <p:sp>
        <p:nvSpPr>
          <p:cNvPr id="25" name="TextBox 24">
            <a:extLst>
              <a:ext uri="{FF2B5EF4-FFF2-40B4-BE49-F238E27FC236}">
                <a16:creationId xmlns:a16="http://schemas.microsoft.com/office/drawing/2014/main" id="{675A7A34-7421-9940-BF3A-FD9BC554B9E1}"/>
              </a:ext>
            </a:extLst>
          </p:cNvPr>
          <p:cNvSpPr txBox="1"/>
          <p:nvPr/>
        </p:nvSpPr>
        <p:spPr>
          <a:xfrm>
            <a:off x="1918013" y="2336927"/>
            <a:ext cx="1038954" cy="253916"/>
          </a:xfrm>
          <a:prstGeom prst="rect">
            <a:avLst/>
          </a:prstGeom>
          <a:noFill/>
        </p:spPr>
        <p:txBody>
          <a:bodyPr wrap="square" rtlCol="0">
            <a:spAutoFit/>
          </a:bodyPr>
          <a:lstStyle/>
          <a:p>
            <a:pPr algn="ctr"/>
            <a:r>
              <a:rPr lang="en-US" sz="1050" b="1" dirty="0">
                <a:solidFill>
                  <a:schemeClr val="accent1"/>
                </a:solidFill>
                <a:latin typeface="Arial Black" panose="020B0604020202020204" pitchFamily="34" charset="0"/>
                <a:cs typeface="Arial Black" panose="020B0604020202020204" pitchFamily="34" charset="0"/>
              </a:rPr>
              <a:t>Explore</a:t>
            </a:r>
          </a:p>
        </p:txBody>
      </p:sp>
      <p:sp>
        <p:nvSpPr>
          <p:cNvPr id="26" name="TextBox 25">
            <a:extLst>
              <a:ext uri="{FF2B5EF4-FFF2-40B4-BE49-F238E27FC236}">
                <a16:creationId xmlns:a16="http://schemas.microsoft.com/office/drawing/2014/main" id="{87503D64-DCC3-2740-9EBF-BDF7186A3254}"/>
              </a:ext>
            </a:extLst>
          </p:cNvPr>
          <p:cNvSpPr txBox="1"/>
          <p:nvPr/>
        </p:nvSpPr>
        <p:spPr>
          <a:xfrm>
            <a:off x="4694663" y="2426136"/>
            <a:ext cx="758283" cy="261610"/>
          </a:xfrm>
          <a:prstGeom prst="rect">
            <a:avLst/>
          </a:prstGeom>
          <a:noFill/>
        </p:spPr>
        <p:txBody>
          <a:bodyPr wrap="square" rtlCol="0">
            <a:spAutoFit/>
          </a:bodyPr>
          <a:lstStyle/>
          <a:p>
            <a:pPr algn="ctr"/>
            <a:r>
              <a:rPr lang="en-US" sz="1050" b="1" dirty="0">
                <a:solidFill>
                  <a:schemeClr val="accent1"/>
                </a:solidFill>
                <a:latin typeface="Arial Black" panose="020B0604020202020204" pitchFamily="34" charset="0"/>
                <a:cs typeface="Arial Black" panose="020B0604020202020204" pitchFamily="34" charset="0"/>
              </a:rPr>
              <a:t>Plan</a:t>
            </a:r>
          </a:p>
        </p:txBody>
      </p:sp>
      <p:sp>
        <p:nvSpPr>
          <p:cNvPr id="27" name="TextBox 26">
            <a:extLst>
              <a:ext uri="{FF2B5EF4-FFF2-40B4-BE49-F238E27FC236}">
                <a16:creationId xmlns:a16="http://schemas.microsoft.com/office/drawing/2014/main" id="{8D1D940A-B94B-A640-B912-017FEB7B6045}"/>
              </a:ext>
            </a:extLst>
          </p:cNvPr>
          <p:cNvSpPr txBox="1"/>
          <p:nvPr/>
        </p:nvSpPr>
        <p:spPr>
          <a:xfrm>
            <a:off x="5028741" y="4377598"/>
            <a:ext cx="937620" cy="253916"/>
          </a:xfrm>
          <a:prstGeom prst="rect">
            <a:avLst/>
          </a:prstGeom>
          <a:noFill/>
        </p:spPr>
        <p:txBody>
          <a:bodyPr wrap="square" rtlCol="0">
            <a:spAutoFit/>
          </a:bodyPr>
          <a:lstStyle/>
          <a:p>
            <a:pPr algn="ctr"/>
            <a:r>
              <a:rPr lang="en-US" sz="1050" b="1" dirty="0">
                <a:solidFill>
                  <a:schemeClr val="accent1"/>
                </a:solidFill>
                <a:latin typeface="Arial Black" panose="020B0604020202020204" pitchFamily="34" charset="0"/>
                <a:cs typeface="Arial Black" panose="020B0604020202020204" pitchFamily="34" charset="0"/>
              </a:rPr>
              <a:t>Activate</a:t>
            </a:r>
          </a:p>
        </p:txBody>
      </p:sp>
      <p:sp>
        <p:nvSpPr>
          <p:cNvPr id="28" name="TextBox 27">
            <a:extLst>
              <a:ext uri="{FF2B5EF4-FFF2-40B4-BE49-F238E27FC236}">
                <a16:creationId xmlns:a16="http://schemas.microsoft.com/office/drawing/2014/main" id="{3E1DA812-F6B5-BE4F-8DE6-46A0608F7AC3}"/>
              </a:ext>
            </a:extLst>
          </p:cNvPr>
          <p:cNvSpPr txBox="1"/>
          <p:nvPr/>
        </p:nvSpPr>
        <p:spPr>
          <a:xfrm>
            <a:off x="2430966" y="5381208"/>
            <a:ext cx="1038954" cy="261610"/>
          </a:xfrm>
          <a:prstGeom prst="rect">
            <a:avLst/>
          </a:prstGeom>
          <a:noFill/>
        </p:spPr>
        <p:txBody>
          <a:bodyPr wrap="square" rtlCol="0">
            <a:spAutoFit/>
          </a:bodyPr>
          <a:lstStyle/>
          <a:p>
            <a:pPr algn="ctr"/>
            <a:r>
              <a:rPr lang="en-US" sz="1050" b="1" dirty="0">
                <a:solidFill>
                  <a:schemeClr val="accent1"/>
                </a:solidFill>
                <a:latin typeface="Arial Black" panose="020B0604020202020204" pitchFamily="34" charset="0"/>
                <a:cs typeface="Arial Black" panose="020B0604020202020204" pitchFamily="34" charset="0"/>
              </a:rPr>
              <a:t>Track</a:t>
            </a:r>
          </a:p>
        </p:txBody>
      </p:sp>
    </p:spTree>
    <p:extLst>
      <p:ext uri="{BB962C8B-B14F-4D97-AF65-F5344CB8AC3E}">
        <p14:creationId xmlns:p14="http://schemas.microsoft.com/office/powerpoint/2010/main" val="1807457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9">
            <a:extLst>
              <a:ext uri="{FF2B5EF4-FFF2-40B4-BE49-F238E27FC236}">
                <a16:creationId xmlns:a16="http://schemas.microsoft.com/office/drawing/2014/main" id="{DA37C151-67E2-0C45-B150-7D7752A08BE9}"/>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6542088" y="0"/>
            <a:ext cx="5649912" cy="6858000"/>
          </a:xfrm>
        </p:spPr>
      </p:pic>
      <p:sp>
        <p:nvSpPr>
          <p:cNvPr id="12" name="Title 11">
            <a:extLst>
              <a:ext uri="{FF2B5EF4-FFF2-40B4-BE49-F238E27FC236}">
                <a16:creationId xmlns:a16="http://schemas.microsoft.com/office/drawing/2014/main" id="{7BCFCFA3-198F-3C48-A904-D5226BA0A46B}"/>
              </a:ext>
            </a:extLst>
          </p:cNvPr>
          <p:cNvSpPr>
            <a:spLocks noGrp="1"/>
          </p:cNvSpPr>
          <p:nvPr>
            <p:ph type="title"/>
          </p:nvPr>
        </p:nvSpPr>
        <p:spPr>
          <a:xfrm>
            <a:off x="517525" y="850302"/>
            <a:ext cx="5129262" cy="443198"/>
          </a:xfrm>
        </p:spPr>
        <p:txBody>
          <a:bodyPr/>
          <a:lstStyle/>
          <a:p>
            <a:r>
              <a:rPr lang="en-GB" dirty="0"/>
              <a:t>What our clients say</a:t>
            </a:r>
          </a:p>
        </p:txBody>
      </p:sp>
      <p:sp>
        <p:nvSpPr>
          <p:cNvPr id="22" name="Slide Number Placeholder 2">
            <a:extLst>
              <a:ext uri="{FF2B5EF4-FFF2-40B4-BE49-F238E27FC236}">
                <a16:creationId xmlns:a16="http://schemas.microsoft.com/office/drawing/2014/main" id="{5EB3866B-0D41-A44F-9D28-F03C64D33E35}"/>
              </a:ext>
            </a:extLst>
          </p:cNvPr>
          <p:cNvSpPr>
            <a:spLocks noGrp="1"/>
          </p:cNvSpPr>
          <p:nvPr>
            <p:ph type="sldNum" sz="quarter" idx="10"/>
          </p:nvPr>
        </p:nvSpPr>
        <p:spPr>
          <a:xfrm>
            <a:off x="10887075" y="6343650"/>
            <a:ext cx="784225" cy="153888"/>
          </a:xfrm>
        </p:spPr>
        <p:txBody>
          <a:bodyPr/>
          <a:lstStyle/>
          <a:p>
            <a:pPr lvl="0"/>
            <a:fld id="{0F1B0725-83C4-8846-B9A2-02F6B1816295}" type="slidenum">
              <a:rPr lang="en-US" noProof="0" smtClean="0"/>
              <a:pPr lvl="0"/>
              <a:t>9</a:t>
            </a:fld>
            <a:endParaRPr lang="en-US" noProof="0"/>
          </a:p>
        </p:txBody>
      </p:sp>
      <p:sp>
        <p:nvSpPr>
          <p:cNvPr id="13" name="Text Placeholder 12">
            <a:extLst>
              <a:ext uri="{FF2B5EF4-FFF2-40B4-BE49-F238E27FC236}">
                <a16:creationId xmlns:a16="http://schemas.microsoft.com/office/drawing/2014/main" id="{B774A466-0976-2644-A0CF-A80FD230FFF5}"/>
              </a:ext>
            </a:extLst>
          </p:cNvPr>
          <p:cNvSpPr>
            <a:spLocks noGrp="1"/>
          </p:cNvSpPr>
          <p:nvPr>
            <p:ph type="body" sz="quarter" idx="11"/>
          </p:nvPr>
        </p:nvSpPr>
        <p:spPr>
          <a:xfrm>
            <a:off x="517525" y="391007"/>
            <a:ext cx="3252787" cy="156133"/>
          </a:xfrm>
        </p:spPr>
        <p:txBody>
          <a:bodyPr/>
          <a:lstStyle/>
          <a:p>
            <a:r>
              <a:rPr lang="en-GB"/>
              <a:t>OUR SUCCESS STORIES</a:t>
            </a:r>
          </a:p>
        </p:txBody>
      </p:sp>
      <p:pic>
        <p:nvPicPr>
          <p:cNvPr id="19" name="Picture 18">
            <a:extLst>
              <a:ext uri="{FF2B5EF4-FFF2-40B4-BE49-F238E27FC236}">
                <a16:creationId xmlns:a16="http://schemas.microsoft.com/office/drawing/2014/main" id="{8CF4746E-9B74-E342-99AA-1ED1326431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17545" y="6146929"/>
            <a:ext cx="2950809" cy="393441"/>
          </a:xfrm>
          <a:prstGeom prst="rect">
            <a:avLst/>
          </a:prstGeom>
        </p:spPr>
      </p:pic>
      <p:sp>
        <p:nvSpPr>
          <p:cNvPr id="21" name="Freeform 1">
            <a:extLst>
              <a:ext uri="{FF2B5EF4-FFF2-40B4-BE49-F238E27FC236}">
                <a16:creationId xmlns:a16="http://schemas.microsoft.com/office/drawing/2014/main" id="{9F3E4E36-08CD-6F49-98E7-3C7D94BF0BD4}"/>
              </a:ext>
            </a:extLst>
          </p:cNvPr>
          <p:cNvSpPr>
            <a:spLocks noChangeArrowheads="1"/>
          </p:cNvSpPr>
          <p:nvPr/>
        </p:nvSpPr>
        <p:spPr bwMode="auto">
          <a:xfrm>
            <a:off x="517525" y="6238876"/>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US"/>
          </a:p>
        </p:txBody>
      </p:sp>
      <p:sp>
        <p:nvSpPr>
          <p:cNvPr id="27" name="Rectangle 26">
            <a:extLst>
              <a:ext uri="{FF2B5EF4-FFF2-40B4-BE49-F238E27FC236}">
                <a16:creationId xmlns:a16="http://schemas.microsoft.com/office/drawing/2014/main" id="{AA0F0E2C-920E-2145-AC1E-C21E6D1F0C7C}"/>
              </a:ext>
            </a:extLst>
          </p:cNvPr>
          <p:cNvSpPr/>
          <p:nvPr/>
        </p:nvSpPr>
        <p:spPr>
          <a:xfrm>
            <a:off x="328909" y="1809756"/>
            <a:ext cx="5890659" cy="2615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20675" indent="-304800"/>
            <a:r>
              <a:rPr lang="en-GB" sz="4000" b="1" dirty="0">
                <a:solidFill>
                  <a:schemeClr val="tx1"/>
                </a:solidFill>
                <a:latin typeface="Arial" panose="020B0604020202020204" pitchFamily="34" charset="0"/>
                <a:ea typeface="Calibri" panose="020F0502020204030204" pitchFamily="34" charset="0"/>
                <a:cs typeface="Times New Roman" panose="02020603050405020304" pitchFamily="18" charset="0"/>
              </a:rPr>
              <a:t>“YouGov was </a:t>
            </a:r>
            <a:br>
              <a:rPr lang="en-GB" sz="4000" b="1" dirty="0">
                <a:solidFill>
                  <a:schemeClr val="tx1"/>
                </a:solidFill>
                <a:latin typeface="Arial" panose="020B0604020202020204" pitchFamily="34" charset="0"/>
                <a:ea typeface="Calibri" panose="020F0502020204030204" pitchFamily="34" charset="0"/>
                <a:cs typeface="Times New Roman" panose="02020603050405020304" pitchFamily="18" charset="0"/>
              </a:rPr>
            </a:br>
            <a:r>
              <a:rPr lang="en-GB" sz="4000" b="1" dirty="0">
                <a:solidFill>
                  <a:schemeClr val="tx1"/>
                </a:solidFill>
                <a:latin typeface="Arial" panose="020B0604020202020204" pitchFamily="34" charset="0"/>
                <a:ea typeface="Calibri" panose="020F0502020204030204" pitchFamily="34" charset="0"/>
                <a:cs typeface="Times New Roman" panose="02020603050405020304" pitchFamily="18" charset="0"/>
              </a:rPr>
              <a:t>startlingly effective…</a:t>
            </a:r>
            <a:br>
              <a:rPr lang="en-GB" sz="4000" b="1" dirty="0">
                <a:solidFill>
                  <a:schemeClr val="tx1"/>
                </a:solidFill>
                <a:latin typeface="Arial" panose="020B0604020202020204" pitchFamily="34" charset="0"/>
                <a:ea typeface="Calibri" panose="020F0502020204030204" pitchFamily="34" charset="0"/>
                <a:cs typeface="Times New Roman" panose="02020603050405020304" pitchFamily="18" charset="0"/>
              </a:rPr>
            </a:br>
            <a:r>
              <a:rPr lang="en-GB" sz="4000" b="1" dirty="0">
                <a:solidFill>
                  <a:schemeClr val="tx1"/>
                </a:solidFill>
                <a:latin typeface="Arial" panose="020B0604020202020204" pitchFamily="34" charset="0"/>
                <a:ea typeface="Calibri" panose="020F0502020204030204" pitchFamily="34" charset="0"/>
                <a:cs typeface="Times New Roman" panose="02020603050405020304" pitchFamily="18" charset="0"/>
              </a:rPr>
              <a:t>Their model worked </a:t>
            </a:r>
            <a:br>
              <a:rPr lang="en-GB" sz="4000" b="1" dirty="0">
                <a:solidFill>
                  <a:schemeClr val="tx1"/>
                </a:solidFill>
                <a:latin typeface="Arial" panose="020B0604020202020204" pitchFamily="34" charset="0"/>
                <a:ea typeface="Calibri" panose="020F0502020204030204" pitchFamily="34" charset="0"/>
                <a:cs typeface="Times New Roman" panose="02020603050405020304" pitchFamily="18" charset="0"/>
              </a:rPr>
            </a:br>
            <a:r>
              <a:rPr lang="en-GB" sz="4000" b="1" dirty="0">
                <a:solidFill>
                  <a:schemeClr val="tx1"/>
                </a:solidFill>
                <a:latin typeface="Arial" panose="020B0604020202020204" pitchFamily="34" charset="0"/>
                <a:ea typeface="Calibri" panose="020F0502020204030204" pitchFamily="34" charset="0"/>
                <a:cs typeface="Times New Roman" panose="02020603050405020304" pitchFamily="18" charset="0"/>
              </a:rPr>
              <a:t>astoundingly well”</a:t>
            </a:r>
            <a:endParaRPr lang="en-GB" sz="1600" b="1" dirty="0">
              <a:solidFill>
                <a:schemeClr val="tx1"/>
              </a:solidFill>
            </a:endParaRPr>
          </a:p>
        </p:txBody>
      </p:sp>
    </p:spTree>
    <p:extLst>
      <p:ext uri="{BB962C8B-B14F-4D97-AF65-F5344CB8AC3E}">
        <p14:creationId xmlns:p14="http://schemas.microsoft.com/office/powerpoint/2010/main" val="1306010333"/>
      </p:ext>
    </p:extLst>
  </p:cSld>
  <p:clrMapOvr>
    <a:masterClrMapping/>
  </p:clrMapOvr>
</p:sld>
</file>

<file path=ppt/theme/theme1.xml><?xml version="1.0" encoding="utf-8"?>
<a:theme xmlns:a="http://schemas.openxmlformats.org/drawingml/2006/main" name="1_YouGov - covers">
  <a:themeElements>
    <a:clrScheme name="YouGov Theme">
      <a:dk1>
        <a:srgbClr val="000000"/>
      </a:dk1>
      <a:lt1>
        <a:srgbClr val="FFFFFF"/>
      </a:lt1>
      <a:dk2>
        <a:srgbClr val="33415C"/>
      </a:dk2>
      <a:lt2>
        <a:srgbClr val="E6E8ED"/>
      </a:lt2>
      <a:accent1>
        <a:srgbClr val="FF412C"/>
      </a:accent1>
      <a:accent2>
        <a:srgbClr val="9F29FF"/>
      </a:accent2>
      <a:accent3>
        <a:srgbClr val="FF2380"/>
      </a:accent3>
      <a:accent4>
        <a:srgbClr val="06A6EE"/>
      </a:accent4>
      <a:accent5>
        <a:srgbClr val="31CAA8"/>
      </a:accent5>
      <a:accent6>
        <a:srgbClr val="808DA5"/>
      </a:accent6>
      <a:hlink>
        <a:srgbClr val="FF412C"/>
      </a:hlink>
      <a:folHlink>
        <a:srgbClr val="808D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apefruit lightest">
      <a:srgbClr val="FF8D80"/>
    </a:custClr>
    <a:custClr name="Grapefruit light">
      <a:srgbClr val="FF6756"/>
    </a:custClr>
    <a:custClr name="Grapefruit dark">
      <a:srgbClr val="E8281E"/>
    </a:custClr>
    <a:custClr name="Grapefruit darkest">
      <a:srgbClr val="C20800"/>
    </a:custClr>
    <a:custClr name="Plum lightest">
      <a:srgbClr val="C57FFF"/>
    </a:custClr>
    <a:custClr name="Plum light">
      <a:srgbClr val="B254FF"/>
    </a:custClr>
    <a:custClr name="Plum dark">
      <a:srgbClr val="8001D8"/>
    </a:custClr>
    <a:custClr name="Plum darkest">
      <a:srgbClr val="6600AB"/>
    </a:custClr>
    <a:custClr name="Pomegranate lightest">
      <a:srgbClr val="FF7BB3"/>
    </a:custClr>
    <a:custClr name="Pomegranate light">
      <a:srgbClr val="FF4F99"/>
    </a:custClr>
    <a:custClr name="Pomegranate dark">
      <a:srgbClr val="CD0E28"/>
    </a:custClr>
    <a:custClr name="Pomegranate darkest">
      <a:srgbClr val="A50115"/>
    </a:custClr>
    <a:custClr name="Blueberry lightest">
      <a:srgbClr val="6ACAF5"/>
    </a:custClr>
    <a:custClr name="Blueberry light">
      <a:srgbClr val="38B8F1"/>
    </a:custClr>
    <a:custClr name="Blueberry dark">
      <a:srgbClr val="006BDB"/>
    </a:custClr>
    <a:custClr name="Blueberry darkest">
      <a:srgbClr val="003CAB"/>
    </a:custClr>
    <a:custClr name="Avocado lightest">
      <a:srgbClr val="83DFCB"/>
    </a:custClr>
    <a:custClr name="Avocado light">
      <a:srgbClr val="5AD5B9"/>
    </a:custClr>
    <a:custClr name="Avocado dark">
      <a:srgbClr val="149678"/>
    </a:custClr>
    <a:custClr name="Avocado darkest">
      <a:srgbClr val="006B46"/>
    </a:custClr>
    <a:custClr name="Stone grey 07">
      <a:srgbClr val="E6E8ED"/>
    </a:custClr>
    <a:custClr name="Stone grey 06">
      <a:srgbClr val="CCD1DB"/>
    </a:custClr>
    <a:custClr name="Stone grey 05">
      <a:srgbClr val="B3BBC9"/>
    </a:custClr>
    <a:custClr name="Stone grey 04">
      <a:srgbClr val="99A4B7"/>
    </a:custClr>
    <a:custClr name="Stone grey 03">
      <a:srgbClr val="808DA5"/>
    </a:custClr>
    <a:custClr name="Stone grey 02">
      <a:srgbClr val="616E90"/>
    </a:custClr>
    <a:custClr name="Stone grey 01">
      <a:srgbClr val="33415C"/>
    </a:custClr>
  </a:custClrLst>
  <a:extLst>
    <a:ext uri="{05A4C25C-085E-4340-85A3-A5531E510DB2}">
      <thm15:themeFamily xmlns:thm15="http://schemas.microsoft.com/office/thememl/2012/main" name="Presentation1" id="{464CD71E-D87B-704B-B021-35F371A77FC6}" vid="{1CF2A0A3-E17B-324A-AB85-AAAC68D387FA}"/>
    </a:ext>
  </a:extLst>
</a:theme>
</file>

<file path=ppt/theme/theme2.xml><?xml version="1.0" encoding="utf-8"?>
<a:theme xmlns:a="http://schemas.openxmlformats.org/drawingml/2006/main" name="2_YouGov - Internal slides">
  <a:themeElements>
    <a:clrScheme name="YouGov Theme">
      <a:dk1>
        <a:srgbClr val="000000"/>
      </a:dk1>
      <a:lt1>
        <a:srgbClr val="FFFFFF"/>
      </a:lt1>
      <a:dk2>
        <a:srgbClr val="33415C"/>
      </a:dk2>
      <a:lt2>
        <a:srgbClr val="E6E8ED"/>
      </a:lt2>
      <a:accent1>
        <a:srgbClr val="FF412C"/>
      </a:accent1>
      <a:accent2>
        <a:srgbClr val="9F29FF"/>
      </a:accent2>
      <a:accent3>
        <a:srgbClr val="FF2380"/>
      </a:accent3>
      <a:accent4>
        <a:srgbClr val="06A6EE"/>
      </a:accent4>
      <a:accent5>
        <a:srgbClr val="31CAA8"/>
      </a:accent5>
      <a:accent6>
        <a:srgbClr val="808DA5"/>
      </a:accent6>
      <a:hlink>
        <a:srgbClr val="FF412C"/>
      </a:hlink>
      <a:folHlink>
        <a:srgbClr val="808D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apefruit lightest">
      <a:srgbClr val="FF8D80"/>
    </a:custClr>
    <a:custClr name="Grapefruit light">
      <a:srgbClr val="FF6756"/>
    </a:custClr>
    <a:custClr name="Grapefruit dark">
      <a:srgbClr val="E8281E"/>
    </a:custClr>
    <a:custClr name="Grapefruit darkest">
      <a:srgbClr val="C20800"/>
    </a:custClr>
    <a:custClr name="Plum lightest">
      <a:srgbClr val="C57FFF"/>
    </a:custClr>
    <a:custClr name="Plum light">
      <a:srgbClr val="B254FF"/>
    </a:custClr>
    <a:custClr name="Plum dark">
      <a:srgbClr val="8001D8"/>
    </a:custClr>
    <a:custClr name="Plum darkest">
      <a:srgbClr val="6600AB"/>
    </a:custClr>
    <a:custClr name="Pomegranate lightest">
      <a:srgbClr val="FF7BB3"/>
    </a:custClr>
    <a:custClr name="Pomegranate light">
      <a:srgbClr val="FF4F99"/>
    </a:custClr>
    <a:custClr name="Pomegranate dark">
      <a:srgbClr val="CD0E28"/>
    </a:custClr>
    <a:custClr name="Pomegranate darkest">
      <a:srgbClr val="A50115"/>
    </a:custClr>
    <a:custClr name="Blueberry lightest">
      <a:srgbClr val="6ACAF5"/>
    </a:custClr>
    <a:custClr name="Blueberry light">
      <a:srgbClr val="38B8F1"/>
    </a:custClr>
    <a:custClr name="Blueberry dark">
      <a:srgbClr val="006BDB"/>
    </a:custClr>
    <a:custClr name="Blueberry darkest">
      <a:srgbClr val="003CAB"/>
    </a:custClr>
    <a:custClr name="Avocado lightest">
      <a:srgbClr val="83DFCB"/>
    </a:custClr>
    <a:custClr name="Avocado light">
      <a:srgbClr val="5AD5B9"/>
    </a:custClr>
    <a:custClr name="Avocado dark">
      <a:srgbClr val="149678"/>
    </a:custClr>
    <a:custClr name="Avocado darkest">
      <a:srgbClr val="006B46"/>
    </a:custClr>
    <a:custClr name="Stone grey 07">
      <a:srgbClr val="E6E8ED"/>
    </a:custClr>
    <a:custClr name="Stone grey 06">
      <a:srgbClr val="CCD1DB"/>
    </a:custClr>
    <a:custClr name="Stone grey 05">
      <a:srgbClr val="B3BBC9"/>
    </a:custClr>
    <a:custClr name="Stone grey 04">
      <a:srgbClr val="99A4B7"/>
    </a:custClr>
    <a:custClr name="Stone grey 03">
      <a:srgbClr val="808DA5"/>
    </a:custClr>
    <a:custClr name="Stone grey 02">
      <a:srgbClr val="616E90"/>
    </a:custClr>
    <a:custClr name="Stone grey 01">
      <a:srgbClr val="33415C"/>
    </a:custClr>
  </a:custClrLst>
  <a:extLst>
    <a:ext uri="{05A4C25C-085E-4340-85A3-A5531E510DB2}">
      <thm15:themeFamily xmlns:thm15="http://schemas.microsoft.com/office/thememl/2012/main" name="Presentation1" id="{464CD71E-D87B-704B-B021-35F371A77FC6}" vid="{7C74D0D1-0710-5A40-9D96-43C9226CE6A4}"/>
    </a:ext>
  </a:extLst>
</a:theme>
</file>

<file path=ppt/theme/theme3.xml><?xml version="1.0" encoding="utf-8"?>
<a:theme xmlns:a="http://schemas.openxmlformats.org/drawingml/2006/main" name="3_YouGov - Dividers">
  <a:themeElements>
    <a:clrScheme name="YouGov Theme">
      <a:dk1>
        <a:srgbClr val="000000"/>
      </a:dk1>
      <a:lt1>
        <a:srgbClr val="FFFFFF"/>
      </a:lt1>
      <a:dk2>
        <a:srgbClr val="33415C"/>
      </a:dk2>
      <a:lt2>
        <a:srgbClr val="E6E8ED"/>
      </a:lt2>
      <a:accent1>
        <a:srgbClr val="FF412C"/>
      </a:accent1>
      <a:accent2>
        <a:srgbClr val="9F29FF"/>
      </a:accent2>
      <a:accent3>
        <a:srgbClr val="FF2380"/>
      </a:accent3>
      <a:accent4>
        <a:srgbClr val="06A6EE"/>
      </a:accent4>
      <a:accent5>
        <a:srgbClr val="31CAA8"/>
      </a:accent5>
      <a:accent6>
        <a:srgbClr val="808DA5"/>
      </a:accent6>
      <a:hlink>
        <a:srgbClr val="FF412C"/>
      </a:hlink>
      <a:folHlink>
        <a:srgbClr val="808D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apefruit lightest">
      <a:srgbClr val="FF8D80"/>
    </a:custClr>
    <a:custClr name="Grapefruit light">
      <a:srgbClr val="FF6756"/>
    </a:custClr>
    <a:custClr name="Grapefruit dark">
      <a:srgbClr val="E8281E"/>
    </a:custClr>
    <a:custClr name="Grapefruit darkest">
      <a:srgbClr val="C20800"/>
    </a:custClr>
    <a:custClr name="Plum lightest">
      <a:srgbClr val="C57FFF"/>
    </a:custClr>
    <a:custClr name="Plum light">
      <a:srgbClr val="B254FF"/>
    </a:custClr>
    <a:custClr name="Plum dark">
      <a:srgbClr val="8001D8"/>
    </a:custClr>
    <a:custClr name="Plum darkest">
      <a:srgbClr val="6600AB"/>
    </a:custClr>
    <a:custClr name="Pomegranate lightest">
      <a:srgbClr val="FF7BB3"/>
    </a:custClr>
    <a:custClr name="Pomegranate light">
      <a:srgbClr val="FF4F99"/>
    </a:custClr>
    <a:custClr name="Pomegranate dark">
      <a:srgbClr val="CD0E28"/>
    </a:custClr>
    <a:custClr name="Pomegranate darkest">
      <a:srgbClr val="A50115"/>
    </a:custClr>
    <a:custClr name="Blueberry lightest">
      <a:srgbClr val="6ACAF5"/>
    </a:custClr>
    <a:custClr name="Blueberry light">
      <a:srgbClr val="38B8F1"/>
    </a:custClr>
    <a:custClr name="Blueberry dark">
      <a:srgbClr val="006BDB"/>
    </a:custClr>
    <a:custClr name="Blueberry darkest">
      <a:srgbClr val="003CAB"/>
    </a:custClr>
    <a:custClr name="Avocado lightest">
      <a:srgbClr val="83DFCB"/>
    </a:custClr>
    <a:custClr name="Avocado light">
      <a:srgbClr val="5AD5B9"/>
    </a:custClr>
    <a:custClr name="Avocado dark">
      <a:srgbClr val="149678"/>
    </a:custClr>
    <a:custClr name="Avocado darkest">
      <a:srgbClr val="006B46"/>
    </a:custClr>
    <a:custClr name="Stone grey 07">
      <a:srgbClr val="E6E8ED"/>
    </a:custClr>
    <a:custClr name="Stone grey 06">
      <a:srgbClr val="CCD1DB"/>
    </a:custClr>
    <a:custClr name="Stone grey 05">
      <a:srgbClr val="B3BBC9"/>
    </a:custClr>
    <a:custClr name="Stone grey 04">
      <a:srgbClr val="99A4B7"/>
    </a:custClr>
    <a:custClr name="Stone grey 03">
      <a:srgbClr val="808DA5"/>
    </a:custClr>
    <a:custClr name="Stone grey 02">
      <a:srgbClr val="616E90"/>
    </a:custClr>
    <a:custClr name="Stone grey 01">
      <a:srgbClr val="33415C"/>
    </a:custClr>
  </a:custClrLst>
  <a:extLst>
    <a:ext uri="{05A4C25C-085E-4340-85A3-A5531E510DB2}">
      <thm15:themeFamily xmlns:thm15="http://schemas.microsoft.com/office/thememl/2012/main" name="Presentation1" id="{464CD71E-D87B-704B-B021-35F371A77FC6}" vid="{6F996950-30F4-B24A-A93E-ACB662CC5975}"/>
    </a:ext>
  </a:extLst>
</a:theme>
</file>

<file path=ppt/theme/theme4.xml><?xml version="1.0" encoding="utf-8"?>
<a:theme xmlns:a="http://schemas.openxmlformats.org/drawingml/2006/main" name="4_YouGov - back page">
  <a:themeElements>
    <a:clrScheme name="YouGov Theme">
      <a:dk1>
        <a:srgbClr val="000000"/>
      </a:dk1>
      <a:lt1>
        <a:srgbClr val="FFFFFF"/>
      </a:lt1>
      <a:dk2>
        <a:srgbClr val="33415C"/>
      </a:dk2>
      <a:lt2>
        <a:srgbClr val="E6E8ED"/>
      </a:lt2>
      <a:accent1>
        <a:srgbClr val="FF412C"/>
      </a:accent1>
      <a:accent2>
        <a:srgbClr val="9F29FF"/>
      </a:accent2>
      <a:accent3>
        <a:srgbClr val="FF2380"/>
      </a:accent3>
      <a:accent4>
        <a:srgbClr val="06A6EE"/>
      </a:accent4>
      <a:accent5>
        <a:srgbClr val="31CAA8"/>
      </a:accent5>
      <a:accent6>
        <a:srgbClr val="808DA5"/>
      </a:accent6>
      <a:hlink>
        <a:srgbClr val="FF412C"/>
      </a:hlink>
      <a:folHlink>
        <a:srgbClr val="808D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apefruit lightest">
      <a:srgbClr val="FF8D80"/>
    </a:custClr>
    <a:custClr name="Grapefruit light">
      <a:srgbClr val="FF6756"/>
    </a:custClr>
    <a:custClr name="Grapefruit dark">
      <a:srgbClr val="E8281E"/>
    </a:custClr>
    <a:custClr name="Grapefruit darkest">
      <a:srgbClr val="C20800"/>
    </a:custClr>
    <a:custClr name="Plum lightest">
      <a:srgbClr val="C57FFF"/>
    </a:custClr>
    <a:custClr name="Plum light">
      <a:srgbClr val="B254FF"/>
    </a:custClr>
    <a:custClr name="Plum dark">
      <a:srgbClr val="8001D8"/>
    </a:custClr>
    <a:custClr name="Plum darkest">
      <a:srgbClr val="6600AB"/>
    </a:custClr>
    <a:custClr name="Pomegranate lightest">
      <a:srgbClr val="FF7BB3"/>
    </a:custClr>
    <a:custClr name="Pomegranate light">
      <a:srgbClr val="FF4F99"/>
    </a:custClr>
    <a:custClr name="Pomegranate dark">
      <a:srgbClr val="CD0E28"/>
    </a:custClr>
    <a:custClr name="Pomegranate darkest">
      <a:srgbClr val="A50115"/>
    </a:custClr>
    <a:custClr name="Blueberry lightest">
      <a:srgbClr val="6ACAF5"/>
    </a:custClr>
    <a:custClr name="Blueberry light">
      <a:srgbClr val="38B8F1"/>
    </a:custClr>
    <a:custClr name="Blueberry dark">
      <a:srgbClr val="006BDB"/>
    </a:custClr>
    <a:custClr name="Blueberry darkest">
      <a:srgbClr val="003CAB"/>
    </a:custClr>
    <a:custClr name="Avocado lightest">
      <a:srgbClr val="83DFCB"/>
    </a:custClr>
    <a:custClr name="Avocado light">
      <a:srgbClr val="5AD5B9"/>
    </a:custClr>
    <a:custClr name="Avocado dark">
      <a:srgbClr val="149678"/>
    </a:custClr>
    <a:custClr name="Avocado darkest">
      <a:srgbClr val="006B46"/>
    </a:custClr>
    <a:custClr name="Stone grey 07">
      <a:srgbClr val="E6E8ED"/>
    </a:custClr>
    <a:custClr name="Stone grey 06">
      <a:srgbClr val="CCD1DB"/>
    </a:custClr>
    <a:custClr name="Stone grey 05">
      <a:srgbClr val="B3BBC9"/>
    </a:custClr>
    <a:custClr name="Stone grey 04">
      <a:srgbClr val="99A4B7"/>
    </a:custClr>
    <a:custClr name="Stone grey 03">
      <a:srgbClr val="808DA5"/>
    </a:custClr>
    <a:custClr name="Stone grey 02">
      <a:srgbClr val="616E90"/>
    </a:custClr>
    <a:custClr name="Stone grey 01">
      <a:srgbClr val="33415C"/>
    </a:custClr>
  </a:custClrLst>
  <a:extLst>
    <a:ext uri="{05A4C25C-085E-4340-85A3-A5531E510DB2}">
      <thm15:themeFamily xmlns:thm15="http://schemas.microsoft.com/office/thememl/2012/main" name="Presentation1" id="{464CD71E-D87B-704B-B021-35F371A77FC6}" vid="{58A7C79E-C959-9447-B0C3-506AD4876996}"/>
    </a:ext>
  </a:extLst>
</a:theme>
</file>

<file path=ppt/theme/theme5.xml><?xml version="1.0" encoding="utf-8"?>
<a:theme xmlns:a="http://schemas.openxmlformats.org/drawingml/2006/main" name="3_YouGov - Internal slides">
  <a:themeElements>
    <a:clrScheme name="YouGov Theme">
      <a:dk1>
        <a:srgbClr val="000000"/>
      </a:dk1>
      <a:lt1>
        <a:srgbClr val="FFFFFF"/>
      </a:lt1>
      <a:dk2>
        <a:srgbClr val="33415C"/>
      </a:dk2>
      <a:lt2>
        <a:srgbClr val="E6E8ED"/>
      </a:lt2>
      <a:accent1>
        <a:srgbClr val="FF412C"/>
      </a:accent1>
      <a:accent2>
        <a:srgbClr val="9F29FF"/>
      </a:accent2>
      <a:accent3>
        <a:srgbClr val="FF2380"/>
      </a:accent3>
      <a:accent4>
        <a:srgbClr val="06A6EE"/>
      </a:accent4>
      <a:accent5>
        <a:srgbClr val="31CAA8"/>
      </a:accent5>
      <a:accent6>
        <a:srgbClr val="808DA5"/>
      </a:accent6>
      <a:hlink>
        <a:srgbClr val="FF412C"/>
      </a:hlink>
      <a:folHlink>
        <a:srgbClr val="808D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apefruit lightest">
      <a:srgbClr val="FF8D80"/>
    </a:custClr>
    <a:custClr name="Grapefruit light">
      <a:srgbClr val="FF6756"/>
    </a:custClr>
    <a:custClr name="Grapefruit dark">
      <a:srgbClr val="E8281E"/>
    </a:custClr>
    <a:custClr name="Grapefruit darkest">
      <a:srgbClr val="C20800"/>
    </a:custClr>
    <a:custClr name="Plum lightest">
      <a:srgbClr val="C57FFF"/>
    </a:custClr>
    <a:custClr name="Plum light">
      <a:srgbClr val="B254FF"/>
    </a:custClr>
    <a:custClr name="Plum dark">
      <a:srgbClr val="8001D8"/>
    </a:custClr>
    <a:custClr name="Plum darkest">
      <a:srgbClr val="6600AB"/>
    </a:custClr>
    <a:custClr name="Pomegranate lightest">
      <a:srgbClr val="FF7BB3"/>
    </a:custClr>
    <a:custClr name="Pomegranate light">
      <a:srgbClr val="FF4F99"/>
    </a:custClr>
    <a:custClr name="Pomegranate dark">
      <a:srgbClr val="CD0E28"/>
    </a:custClr>
    <a:custClr name="Pomegranate darkest">
      <a:srgbClr val="A50115"/>
    </a:custClr>
    <a:custClr name="Blueberry lightest">
      <a:srgbClr val="6ACAF5"/>
    </a:custClr>
    <a:custClr name="Blueberry light">
      <a:srgbClr val="38B8F1"/>
    </a:custClr>
    <a:custClr name="Blueberry dark">
      <a:srgbClr val="006BDB"/>
    </a:custClr>
    <a:custClr name="Blueberry darkest">
      <a:srgbClr val="003CAB"/>
    </a:custClr>
    <a:custClr name="Avocado lightest">
      <a:srgbClr val="83DFCB"/>
    </a:custClr>
    <a:custClr name="Avocado light">
      <a:srgbClr val="5AD5B9"/>
    </a:custClr>
    <a:custClr name="Avocado dark">
      <a:srgbClr val="149678"/>
    </a:custClr>
    <a:custClr name="Avocado darkest">
      <a:srgbClr val="006B46"/>
    </a:custClr>
    <a:custClr name="Stone grey 07">
      <a:srgbClr val="E6E8ED"/>
    </a:custClr>
    <a:custClr name="Stone grey 06">
      <a:srgbClr val="CCD1DB"/>
    </a:custClr>
    <a:custClr name="Stone grey 05">
      <a:srgbClr val="B3BBC9"/>
    </a:custClr>
    <a:custClr name="Stone grey 04">
      <a:srgbClr val="99A4B7"/>
    </a:custClr>
    <a:custClr name="Stone grey 03">
      <a:srgbClr val="808DA5"/>
    </a:custClr>
    <a:custClr name="Stone grey 02">
      <a:srgbClr val="616E90"/>
    </a:custClr>
    <a:custClr name="Stone grey 01">
      <a:srgbClr val="33415C"/>
    </a:custClr>
  </a:custClrLst>
  <a:extLst>
    <a:ext uri="{05A4C25C-085E-4340-85A3-A5531E510DB2}">
      <thm15:themeFamily xmlns:thm15="http://schemas.microsoft.com/office/thememl/2012/main" name="Presentation1" id="{464CD71E-D87B-704B-B021-35F371A77FC6}" vid="{7C74D0D1-0710-5A40-9D96-43C9226CE6A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apefruit lightest">
      <a:srgbClr val="FF8D80"/>
    </a:custClr>
    <a:custClr name="Grapefruit light">
      <a:srgbClr val="FF6756"/>
    </a:custClr>
    <a:custClr name="Grapefruit dark">
      <a:srgbClr val="E8281E"/>
    </a:custClr>
    <a:custClr name="Grapefruit darkest">
      <a:srgbClr val="C20800"/>
    </a:custClr>
    <a:custClr name="Plum lightest">
      <a:srgbClr val="C57FFF"/>
    </a:custClr>
    <a:custClr name="Plum light">
      <a:srgbClr val="B254FF"/>
    </a:custClr>
    <a:custClr name="Plum dark">
      <a:srgbClr val="8001D8"/>
    </a:custClr>
    <a:custClr name="Plum darkest">
      <a:srgbClr val="6600AB"/>
    </a:custClr>
    <a:custClr name="Pomegranate lightest">
      <a:srgbClr val="FF7BB3"/>
    </a:custClr>
    <a:custClr name="Pomegranate light">
      <a:srgbClr val="FF4F99"/>
    </a:custClr>
    <a:custClr name="Pomegranate dark">
      <a:srgbClr val="CD0E28"/>
    </a:custClr>
    <a:custClr name="Pomegranate darkest">
      <a:srgbClr val="A50115"/>
    </a:custClr>
    <a:custClr name="Blueberry lightest">
      <a:srgbClr val="6ACAF5"/>
    </a:custClr>
    <a:custClr name="Blueberry light">
      <a:srgbClr val="38B8F1"/>
    </a:custClr>
    <a:custClr name="Blueberry dark">
      <a:srgbClr val="006BDB"/>
    </a:custClr>
    <a:custClr name="Blueberry darkest">
      <a:srgbClr val="003CAB"/>
    </a:custClr>
    <a:custClr name="Avocado lightest">
      <a:srgbClr val="83DFCB"/>
    </a:custClr>
    <a:custClr name="Avocado light">
      <a:srgbClr val="5AD5B9"/>
    </a:custClr>
    <a:custClr name="Avocado dark">
      <a:srgbClr val="149678"/>
    </a:custClr>
    <a:custClr name="Avocado darkest">
      <a:srgbClr val="006B46"/>
    </a:custClr>
    <a:custClr name="Stone grey 07">
      <a:srgbClr val="E6E8ED"/>
    </a:custClr>
    <a:custClr name="Stone grey 06">
      <a:srgbClr val="CCD1DB"/>
    </a:custClr>
    <a:custClr name="Stone grey 05">
      <a:srgbClr val="B3BBC9"/>
    </a:custClr>
    <a:custClr name="Stone grey 04">
      <a:srgbClr val="99A4B7"/>
    </a:custClr>
    <a:custClr name="Stone grey 03">
      <a:srgbClr val="808DA5"/>
    </a:custClr>
    <a:custClr name="Stone grey 02">
      <a:srgbClr val="616E90"/>
    </a:custClr>
    <a:custClr name="Stone grey 01">
      <a:srgbClr val="33415C"/>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90d76d6-2f38-43c5-82c9-c7b7ca87195c"/>
    <pb8872e6e411482b96cd703c8b0a522a xmlns="622f8563-d2f7-4862-931c-b652fe88f2d6">
      <Terms xmlns="http://schemas.microsoft.com/office/infopath/2007/PartnerControls"/>
    </pb8872e6e411482b96cd703c8b0a522a>
    <Typeofwork xmlns="622f8563-d2f7-4862-931c-b652fe88f2d6" xsi:nil="true"/>
    <none xmlns="622f8563-d2f7-4862-931c-b652fe88f2d6" xsi:nil="true"/>
    <_x002e_jpg xmlns="622f8563-d2f7-4862-931c-b652fe88f2d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9D789D5F57274E996DFF503FBAE9B5" ma:contentTypeVersion="30" ma:contentTypeDescription="Create a new document." ma:contentTypeScope="" ma:versionID="22efd1c104350687c6567a01f99665e0">
  <xsd:schema xmlns:xsd="http://www.w3.org/2001/XMLSchema" xmlns:xs="http://www.w3.org/2001/XMLSchema" xmlns:p="http://schemas.microsoft.com/office/2006/metadata/properties" xmlns:ns2="622f8563-d2f7-4862-931c-b652fe88f2d6" xmlns:ns3="790d76d6-2f38-43c5-82c9-c7b7ca87195c" targetNamespace="http://schemas.microsoft.com/office/2006/metadata/properties" ma:root="true" ma:fieldsID="bf2a87b387ace38d304d07d2c018ea21" ns2:_="" ns3:_="">
    <xsd:import namespace="622f8563-d2f7-4862-931c-b652fe88f2d6"/>
    <xsd:import namespace="790d76d6-2f38-43c5-82c9-c7b7ca87195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Typeofwork" minOccurs="0"/>
                <xsd:element ref="ns2:MediaServiceAutoKeyPoints" minOccurs="0"/>
                <xsd:element ref="ns2:MediaServiceKeyPoints" minOccurs="0"/>
                <xsd:element ref="ns3:TaxCatchAll" minOccurs="0"/>
                <xsd:element ref="ns2:pb8872e6e411482b96cd703c8b0a522a" minOccurs="0"/>
                <xsd:element ref="ns2:none" minOccurs="0"/>
                <xsd:element ref="ns2:MediaLengthInSeconds" minOccurs="0"/>
                <xsd:element ref="ns2:_x002e_jp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2f8563-d2f7-4862-931c-b652fe88f2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Typeofwork" ma:index="18" nillable="true" ma:displayName="Type of work" ma:description="What kind of work does this case study exemplify? Brand, Internal Comms, etc etc " ma:format="Dropdown" ma:internalName="Typeofwork">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pb8872e6e411482b96cd703c8b0a522a" ma:index="23" nillable="true" ma:taxonomy="true" ma:internalName="pb8872e6e411482b96cd703c8b0a522a" ma:taxonomyFieldName="_x0032__x002e_0_x0020_Tags" ma:displayName="2.0 Tags" ma:readOnly="false" ma:default="" ma:fieldId="{9b8872e6-e411-482b-96cd-703c8b0a522a}" ma:taxonomyMulti="true" ma:sspId="bcc575db-0396-41ca-a393-2debe441a989" ma:termSetId="6aff43a3-7d6d-4fa1-9597-de2c0366f6db" ma:anchorId="00000000-0000-0000-0000-000000000000" ma:open="true" ma:isKeyword="false">
      <xsd:complexType>
        <xsd:sequence>
          <xsd:element ref="pc:Terms" minOccurs="0" maxOccurs="1"/>
        </xsd:sequence>
      </xsd:complexType>
    </xsd:element>
    <xsd:element name="none" ma:index="24" nillable="true" ma:displayName="none" ma:format="Dropdown" ma:internalName="none">
      <xsd:simpleType>
        <xsd:restriction base="dms:Text">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_x002e_jpg" ma:index="26" nillable="true" ma:displayName=".jpg" ma:format="Thumbnail" ma:internalName="_x002e_jpg">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0d76d6-2f38-43c5-82c9-c7b7ca87195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9cfb311-56d1-43d3-ae16-a6a52c6b3821}" ma:internalName="TaxCatchAll" ma:showField="CatchAllData" ma:web="790d76d6-2f38-43c5-82c9-c7b7ca8719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7D2D6B-1FE9-4842-8D56-DEEB2ABD9D0B}">
  <ds:schemaRefs>
    <ds:schemaRef ds:uri="http://www.w3.org/XML/1998/namespace"/>
    <ds:schemaRef ds:uri="http://schemas.microsoft.com/office/2006/documentManagement/types"/>
    <ds:schemaRef ds:uri="http://purl.org/dc/elements/1.1/"/>
    <ds:schemaRef ds:uri="http://purl.org/dc/terms/"/>
    <ds:schemaRef ds:uri="http://schemas.microsoft.com/office/2006/metadata/properties"/>
    <ds:schemaRef ds:uri="790d76d6-2f38-43c5-82c9-c7b7ca87195c"/>
    <ds:schemaRef ds:uri="http://schemas.microsoft.com/office/infopath/2007/PartnerControls"/>
    <ds:schemaRef ds:uri="http://schemas.openxmlformats.org/package/2006/metadata/core-properties"/>
    <ds:schemaRef ds:uri="622f8563-d2f7-4862-931c-b652fe88f2d6"/>
    <ds:schemaRef ds:uri="http://purl.org/dc/dcmitype/"/>
  </ds:schemaRefs>
</ds:datastoreItem>
</file>

<file path=customXml/itemProps2.xml><?xml version="1.0" encoding="utf-8"?>
<ds:datastoreItem xmlns:ds="http://schemas.openxmlformats.org/officeDocument/2006/customXml" ds:itemID="{9B7E406A-B7B9-49DA-97B7-45CE7D7696CF}">
  <ds:schemaRefs>
    <ds:schemaRef ds:uri="622f8563-d2f7-4862-931c-b652fe88f2d6"/>
    <ds:schemaRef ds:uri="790d76d6-2f38-43c5-82c9-c7b7ca8719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FE703C6-2FC7-492F-932E-9784ADB87A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1_YouGov - covers</Template>
  <TotalTime>590</TotalTime>
  <Words>1159</Words>
  <Application>Microsoft Office PowerPoint</Application>
  <PresentationFormat>Widescreen</PresentationFormat>
  <Paragraphs>216</Paragraphs>
  <Slides>20</Slides>
  <Notes>11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20</vt:i4>
      </vt:variant>
    </vt:vector>
  </HeadingPairs>
  <TitlesOfParts>
    <vt:vector size="30" baseType="lpstr">
      <vt:lpstr>Arial</vt:lpstr>
      <vt:lpstr>Arial Black</vt:lpstr>
      <vt:lpstr>Calibri</vt:lpstr>
      <vt:lpstr>Rawline</vt:lpstr>
      <vt:lpstr>Trebuchet MS</vt:lpstr>
      <vt:lpstr>1_YouGov - covers</vt:lpstr>
      <vt:lpstr>2_YouGov - Internal slides</vt:lpstr>
      <vt:lpstr>3_YouGov - Dividers</vt:lpstr>
      <vt:lpstr>4_YouGov - back page</vt:lpstr>
      <vt:lpstr>3_YouGov - Internal slides</vt:lpstr>
      <vt:lpstr>Living Consumer Intelligence</vt:lpstr>
      <vt:lpstr>PowerPoint Presentation</vt:lpstr>
      <vt:lpstr>A few of our clients</vt:lpstr>
      <vt:lpstr>Get the richest and most complete understanding  of your customers’  complex lives</vt:lpstr>
      <vt:lpstr>We have been building an ever-growing source  of connected consumer data for the past twenty years.  We call it…</vt:lpstr>
      <vt:lpstr>PowerPoint Presentation</vt:lpstr>
      <vt:lpstr>PowerPoint Presentation</vt:lpstr>
      <vt:lpstr>PowerPoint Presentation</vt:lpstr>
      <vt:lpstr>What our clients say</vt:lpstr>
      <vt:lpstr>What our clients say</vt:lpstr>
      <vt:lpstr>YouGov in numbers</vt:lpstr>
      <vt:lpstr>In over 55 markets</vt:lpstr>
      <vt:lpstr>PowerPoint Presentation</vt:lpstr>
      <vt:lpstr>Speed</vt:lpstr>
      <vt:lpstr>Certainty</vt:lpstr>
      <vt:lpstr>Integrity</vt:lpstr>
      <vt:lpstr>PowerPoint Presentation</vt:lpstr>
      <vt:lpstr>PowerPoint Presentation</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 box option</dc:title>
  <dc:subject/>
  <dc:creator>James Holland</dc:creator>
  <cp:keywords/>
  <dc:description/>
  <cp:lastModifiedBy>Emma Tissot</cp:lastModifiedBy>
  <cp:revision>28</cp:revision>
  <dcterms:created xsi:type="dcterms:W3CDTF">2021-10-29T13:43:42Z</dcterms:created>
  <dcterms:modified xsi:type="dcterms:W3CDTF">2023-03-14T16:50:27Z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0x010100479D789D5F57274E996DFF503FBAE9B5</vt:lpwstr>
  </property>
  <property fmtid="{D5CDD505-2E9C-101B-9397-08002B2CF9AE}" pid="3" name="2.0 Tags">
    <vt:lpwstr/>
  </property>
</Properties>
</file>